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diagrams/layout6.xml" ContentType="application/vnd.openxmlformats-officedocument.drawingml.diagram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handoutMasterIdLst>
    <p:handoutMasterId r:id="rId24"/>
  </p:handoutMasterIdLst>
  <p:sldIdLst>
    <p:sldId id="256" r:id="rId5"/>
    <p:sldId id="285" r:id="rId6"/>
    <p:sldId id="284" r:id="rId7"/>
    <p:sldId id="268" r:id="rId8"/>
    <p:sldId id="283" r:id="rId9"/>
    <p:sldId id="280" r:id="rId10"/>
    <p:sldId id="291" r:id="rId11"/>
    <p:sldId id="292" r:id="rId12"/>
    <p:sldId id="293" r:id="rId13"/>
    <p:sldId id="288" r:id="rId14"/>
    <p:sldId id="289" r:id="rId15"/>
    <p:sldId id="295" r:id="rId16"/>
    <p:sldId id="290" r:id="rId17"/>
    <p:sldId id="296" r:id="rId18"/>
    <p:sldId id="297" r:id="rId19"/>
    <p:sldId id="281" r:id="rId20"/>
    <p:sldId id="286" r:id="rId21"/>
    <p:sldId id="287" r:id="rId22"/>
    <p:sldId id="274" r:id="rId2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Hoja3!$A$11:$A$16</c:f>
              <c:strCache>
                <c:ptCount val="6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Hoja3!$B$11:$B$16</c:f>
              <c:numCache>
                <c:formatCode>0%</c:formatCode>
                <c:ptCount val="6"/>
                <c:pt idx="0">
                  <c:v>6.0000000000000019E-2</c:v>
                </c:pt>
                <c:pt idx="1">
                  <c:v>9.0000000000000038E-2</c:v>
                </c:pt>
                <c:pt idx="2">
                  <c:v>0.13</c:v>
                </c:pt>
                <c:pt idx="3">
                  <c:v>0.11000000000000003</c:v>
                </c:pt>
                <c:pt idx="4">
                  <c:v>0.2</c:v>
                </c:pt>
                <c:pt idx="5">
                  <c:v>0.25</c:v>
                </c:pt>
              </c:numCache>
            </c:numRef>
          </c:val>
        </c:ser>
        <c:dLbls/>
        <c:shape val="box"/>
        <c:axId val="67404160"/>
        <c:axId val="67405696"/>
        <c:axId val="0"/>
      </c:bar3DChart>
      <c:catAx>
        <c:axId val="674041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7405696"/>
        <c:crosses val="autoZero"/>
        <c:auto val="1"/>
        <c:lblAlgn val="ctr"/>
        <c:lblOffset val="100"/>
      </c:catAx>
      <c:valAx>
        <c:axId val="6740569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74041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F65F68-1EF7-4588-932D-48EF6B85E21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AB7DAF-EA30-4150-B9EF-AAF8CAA7E9B6}">
      <dgm:prSet phldrT="[Texto]"/>
      <dgm:spPr/>
      <dgm:t>
        <a:bodyPr/>
        <a:lstStyle/>
        <a:p>
          <a:pPr algn="just"/>
          <a:r>
            <a:rPr lang="es-MX" dirty="0" smtClean="0"/>
            <a:t>Identificar el concepto de Gestión y las herramientas para su desarrollo.</a:t>
          </a:r>
          <a:endParaRPr lang="en-US" dirty="0"/>
        </a:p>
      </dgm:t>
    </dgm:pt>
    <dgm:pt modelId="{CD4F2F34-D063-4161-8787-4C76824C8155}" type="parTrans" cxnId="{C357B17D-9215-4DE8-9FE7-EB8E5E4FB091}">
      <dgm:prSet/>
      <dgm:spPr/>
      <dgm:t>
        <a:bodyPr/>
        <a:lstStyle/>
        <a:p>
          <a:pPr algn="just"/>
          <a:endParaRPr lang="en-US"/>
        </a:p>
      </dgm:t>
    </dgm:pt>
    <dgm:pt modelId="{392168C4-3AB3-48CA-9FB3-6A8AF3AFA048}" type="sibTrans" cxnId="{C357B17D-9215-4DE8-9FE7-EB8E5E4FB091}">
      <dgm:prSet/>
      <dgm:spPr/>
      <dgm:t>
        <a:bodyPr/>
        <a:lstStyle/>
        <a:p>
          <a:pPr algn="just"/>
          <a:endParaRPr lang="en-US"/>
        </a:p>
      </dgm:t>
    </dgm:pt>
    <dgm:pt modelId="{417596F8-0A13-461B-9957-217AC2301B4D}">
      <dgm:prSet phldrT="[Texto]"/>
      <dgm:spPr/>
      <dgm:t>
        <a:bodyPr/>
        <a:lstStyle/>
        <a:p>
          <a:pPr algn="just"/>
          <a:r>
            <a:rPr lang="es-MX" dirty="0" smtClean="0"/>
            <a:t>Reconocer la importancia del proceso de Gestión para los objetivos de una organización.</a:t>
          </a:r>
          <a:endParaRPr lang="en-US" dirty="0"/>
        </a:p>
      </dgm:t>
    </dgm:pt>
    <dgm:pt modelId="{C84FEE6B-8A01-476B-81EC-433E8070A053}" type="parTrans" cxnId="{DB6C1728-4317-4299-9B24-E73BF3B9081F}">
      <dgm:prSet/>
      <dgm:spPr/>
      <dgm:t>
        <a:bodyPr/>
        <a:lstStyle/>
        <a:p>
          <a:pPr algn="just"/>
          <a:endParaRPr lang="en-US"/>
        </a:p>
      </dgm:t>
    </dgm:pt>
    <dgm:pt modelId="{F66AF443-5A6E-4AB8-8CD6-47675DC589C8}" type="sibTrans" cxnId="{DB6C1728-4317-4299-9B24-E73BF3B9081F}">
      <dgm:prSet/>
      <dgm:spPr/>
      <dgm:t>
        <a:bodyPr/>
        <a:lstStyle/>
        <a:p>
          <a:pPr algn="just"/>
          <a:endParaRPr lang="en-US"/>
        </a:p>
      </dgm:t>
    </dgm:pt>
    <dgm:pt modelId="{7528161F-62F2-416A-878B-DAA5C9935759}">
      <dgm:prSet phldrT="[Texto]"/>
      <dgm:spPr/>
      <dgm:t>
        <a:bodyPr/>
        <a:lstStyle/>
        <a:p>
          <a:pPr algn="just"/>
          <a:r>
            <a:rPr lang="es-MX" dirty="0" smtClean="0"/>
            <a:t>Comprender el proceso de definición de un indicador.</a:t>
          </a:r>
          <a:endParaRPr lang="en-US" dirty="0"/>
        </a:p>
      </dgm:t>
    </dgm:pt>
    <dgm:pt modelId="{CDF6F383-1540-4747-9D47-87A9B27C4AAE}" type="parTrans" cxnId="{91F44E51-7F57-43A2-AA3B-7F2DF0F5073B}">
      <dgm:prSet/>
      <dgm:spPr/>
      <dgm:t>
        <a:bodyPr/>
        <a:lstStyle/>
        <a:p>
          <a:pPr algn="just"/>
          <a:endParaRPr lang="en-US"/>
        </a:p>
      </dgm:t>
    </dgm:pt>
    <dgm:pt modelId="{83030B62-7163-4270-8190-0E274AECFA1B}" type="sibTrans" cxnId="{91F44E51-7F57-43A2-AA3B-7F2DF0F5073B}">
      <dgm:prSet/>
      <dgm:spPr/>
      <dgm:t>
        <a:bodyPr/>
        <a:lstStyle/>
        <a:p>
          <a:pPr algn="just"/>
          <a:endParaRPr lang="en-US"/>
        </a:p>
      </dgm:t>
    </dgm:pt>
    <dgm:pt modelId="{256EA7D8-6D29-493D-BF56-45AD96AA9B62}">
      <dgm:prSet phldrT="[Texto]"/>
      <dgm:spPr/>
      <dgm:t>
        <a:bodyPr/>
        <a:lstStyle/>
        <a:p>
          <a:pPr algn="just"/>
          <a:r>
            <a:rPr lang="es-MX" dirty="0" smtClean="0"/>
            <a:t>Conocer  algunas herramientas útiles para la evaluación de la gestión en términos de impacto.</a:t>
          </a:r>
          <a:endParaRPr lang="en-US" dirty="0"/>
        </a:p>
      </dgm:t>
    </dgm:pt>
    <dgm:pt modelId="{BA56E0F1-177D-4B08-A881-4C3607A33763}" type="parTrans" cxnId="{690F78EB-7F67-4B64-AB01-4D9E0BA88798}">
      <dgm:prSet/>
      <dgm:spPr/>
    </dgm:pt>
    <dgm:pt modelId="{C6BC8A71-0F80-436E-92A7-E5876DE5C419}" type="sibTrans" cxnId="{690F78EB-7F67-4B64-AB01-4D9E0BA88798}">
      <dgm:prSet/>
      <dgm:spPr/>
    </dgm:pt>
    <dgm:pt modelId="{0057CC82-6C72-47BC-9B3F-82CCF546CBB2}" type="pres">
      <dgm:prSet presAssocID="{92F65F68-1EF7-4588-932D-48EF6B85E2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576F61-03EA-4E74-AED3-4DA8D240DEC1}" type="pres">
      <dgm:prSet presAssocID="{6EAB7DAF-EA30-4150-B9EF-AAF8CAA7E9B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71A2D-9096-45F5-91FE-DB18F3DC3240}" type="pres">
      <dgm:prSet presAssocID="{392168C4-3AB3-48CA-9FB3-6A8AF3AFA048}" presName="spacer" presStyleCnt="0"/>
      <dgm:spPr/>
    </dgm:pt>
    <dgm:pt modelId="{360DC52E-6064-44C5-B33C-999DE3EEE415}" type="pres">
      <dgm:prSet presAssocID="{417596F8-0A13-461B-9957-217AC2301B4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5C91A-32CC-4AC5-B3F3-8E2654FE37A6}" type="pres">
      <dgm:prSet presAssocID="{F66AF443-5A6E-4AB8-8CD6-47675DC589C8}" presName="spacer" presStyleCnt="0"/>
      <dgm:spPr/>
    </dgm:pt>
    <dgm:pt modelId="{BE311457-4A8B-4E9C-9BB4-AC75DA214F12}" type="pres">
      <dgm:prSet presAssocID="{7528161F-62F2-416A-878B-DAA5C993575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3F151-5626-420F-AACE-11A23FE4D01B}" type="pres">
      <dgm:prSet presAssocID="{83030B62-7163-4270-8190-0E274AECFA1B}" presName="spacer" presStyleCnt="0"/>
      <dgm:spPr/>
    </dgm:pt>
    <dgm:pt modelId="{B98488A0-E4C2-4928-A24B-573C9DFB0942}" type="pres">
      <dgm:prSet presAssocID="{256EA7D8-6D29-493D-BF56-45AD96AA9B6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0F78EB-7F67-4B64-AB01-4D9E0BA88798}" srcId="{92F65F68-1EF7-4588-932D-48EF6B85E219}" destId="{256EA7D8-6D29-493D-BF56-45AD96AA9B62}" srcOrd="3" destOrd="0" parTransId="{BA56E0F1-177D-4B08-A881-4C3607A33763}" sibTransId="{C6BC8A71-0F80-436E-92A7-E5876DE5C419}"/>
    <dgm:cxn modelId="{DB6C1728-4317-4299-9B24-E73BF3B9081F}" srcId="{92F65F68-1EF7-4588-932D-48EF6B85E219}" destId="{417596F8-0A13-461B-9957-217AC2301B4D}" srcOrd="1" destOrd="0" parTransId="{C84FEE6B-8A01-476B-81EC-433E8070A053}" sibTransId="{F66AF443-5A6E-4AB8-8CD6-47675DC589C8}"/>
    <dgm:cxn modelId="{14E24D37-488E-4C18-B97D-4210CC2B249B}" type="presOf" srcId="{7528161F-62F2-416A-878B-DAA5C9935759}" destId="{BE311457-4A8B-4E9C-9BB4-AC75DA214F12}" srcOrd="0" destOrd="0" presId="urn:microsoft.com/office/officeart/2005/8/layout/vList2"/>
    <dgm:cxn modelId="{91F44E51-7F57-43A2-AA3B-7F2DF0F5073B}" srcId="{92F65F68-1EF7-4588-932D-48EF6B85E219}" destId="{7528161F-62F2-416A-878B-DAA5C9935759}" srcOrd="2" destOrd="0" parTransId="{CDF6F383-1540-4747-9D47-87A9B27C4AAE}" sibTransId="{83030B62-7163-4270-8190-0E274AECFA1B}"/>
    <dgm:cxn modelId="{7A91827F-A554-445E-BDCC-E1105AA0E932}" type="presOf" srcId="{6EAB7DAF-EA30-4150-B9EF-AAF8CAA7E9B6}" destId="{3C576F61-03EA-4E74-AED3-4DA8D240DEC1}" srcOrd="0" destOrd="0" presId="urn:microsoft.com/office/officeart/2005/8/layout/vList2"/>
    <dgm:cxn modelId="{C357B17D-9215-4DE8-9FE7-EB8E5E4FB091}" srcId="{92F65F68-1EF7-4588-932D-48EF6B85E219}" destId="{6EAB7DAF-EA30-4150-B9EF-AAF8CAA7E9B6}" srcOrd="0" destOrd="0" parTransId="{CD4F2F34-D063-4161-8787-4C76824C8155}" sibTransId="{392168C4-3AB3-48CA-9FB3-6A8AF3AFA048}"/>
    <dgm:cxn modelId="{91D768C9-FFC8-4D8D-8F3A-6F9C48735332}" type="presOf" srcId="{417596F8-0A13-461B-9957-217AC2301B4D}" destId="{360DC52E-6064-44C5-B33C-999DE3EEE415}" srcOrd="0" destOrd="0" presId="urn:microsoft.com/office/officeart/2005/8/layout/vList2"/>
    <dgm:cxn modelId="{A87E02FD-7A65-4E21-854C-665B26312B30}" type="presOf" srcId="{92F65F68-1EF7-4588-932D-48EF6B85E219}" destId="{0057CC82-6C72-47BC-9B3F-82CCF546CBB2}" srcOrd="0" destOrd="0" presId="urn:microsoft.com/office/officeart/2005/8/layout/vList2"/>
    <dgm:cxn modelId="{DD225755-D7F9-4D39-930D-6BC964297643}" type="presOf" srcId="{256EA7D8-6D29-493D-BF56-45AD96AA9B62}" destId="{B98488A0-E4C2-4928-A24B-573C9DFB0942}" srcOrd="0" destOrd="0" presId="urn:microsoft.com/office/officeart/2005/8/layout/vList2"/>
    <dgm:cxn modelId="{5DB0BD3C-A55E-4B41-80BE-2EE35291267B}" type="presParOf" srcId="{0057CC82-6C72-47BC-9B3F-82CCF546CBB2}" destId="{3C576F61-03EA-4E74-AED3-4DA8D240DEC1}" srcOrd="0" destOrd="0" presId="urn:microsoft.com/office/officeart/2005/8/layout/vList2"/>
    <dgm:cxn modelId="{74A3DE19-C448-4EA3-8B87-2B127B34A5D9}" type="presParOf" srcId="{0057CC82-6C72-47BC-9B3F-82CCF546CBB2}" destId="{78871A2D-9096-45F5-91FE-DB18F3DC3240}" srcOrd="1" destOrd="0" presId="urn:microsoft.com/office/officeart/2005/8/layout/vList2"/>
    <dgm:cxn modelId="{BFF051C9-5E79-4659-9A06-4F79A240777A}" type="presParOf" srcId="{0057CC82-6C72-47BC-9B3F-82CCF546CBB2}" destId="{360DC52E-6064-44C5-B33C-999DE3EEE415}" srcOrd="2" destOrd="0" presId="urn:microsoft.com/office/officeart/2005/8/layout/vList2"/>
    <dgm:cxn modelId="{8F04D9FF-CC27-4FC7-8A73-A7983EEE8E7F}" type="presParOf" srcId="{0057CC82-6C72-47BC-9B3F-82CCF546CBB2}" destId="{DF45C91A-32CC-4AC5-B3F3-8E2654FE37A6}" srcOrd="3" destOrd="0" presId="urn:microsoft.com/office/officeart/2005/8/layout/vList2"/>
    <dgm:cxn modelId="{8F7FF8AC-4454-4FFD-994B-1F289E60E9A3}" type="presParOf" srcId="{0057CC82-6C72-47BC-9B3F-82CCF546CBB2}" destId="{BE311457-4A8B-4E9C-9BB4-AC75DA214F12}" srcOrd="4" destOrd="0" presId="urn:microsoft.com/office/officeart/2005/8/layout/vList2"/>
    <dgm:cxn modelId="{AC15E2EA-5EFF-482F-B976-C6E982F34C5A}" type="presParOf" srcId="{0057CC82-6C72-47BC-9B3F-82CCF546CBB2}" destId="{0C53F151-5626-420F-AACE-11A23FE4D01B}" srcOrd="5" destOrd="0" presId="urn:microsoft.com/office/officeart/2005/8/layout/vList2"/>
    <dgm:cxn modelId="{517CE7E3-6809-4E82-A1B8-D86A1019916F}" type="presParOf" srcId="{0057CC82-6C72-47BC-9B3F-82CCF546CBB2}" destId="{B98488A0-E4C2-4928-A24B-573C9DFB094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33BF44-CA54-4183-B035-FAFE4EB98EE5}" type="doc">
      <dgm:prSet loTypeId="urn:microsoft.com/office/officeart/2005/8/layout/process3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4C954C-6407-43B6-873D-D43AF1E1D41F}">
      <dgm:prSet phldrT="[Texto]" custT="1"/>
      <dgm:spPr/>
      <dgm:t>
        <a:bodyPr/>
        <a:lstStyle/>
        <a:p>
          <a:r>
            <a:rPr lang="es-MX" sz="1400" b="1" dirty="0" smtClean="0"/>
            <a:t>Conceptualización</a:t>
          </a:r>
          <a:endParaRPr lang="en-US" sz="1400" b="1" dirty="0"/>
        </a:p>
      </dgm:t>
    </dgm:pt>
    <dgm:pt modelId="{7B30D3AA-26B9-4E2F-89D9-AFD6A68711DF}" type="parTrans" cxnId="{B9543C33-07C1-4FB1-A94B-787EA7BD64FA}">
      <dgm:prSet/>
      <dgm:spPr/>
      <dgm:t>
        <a:bodyPr/>
        <a:lstStyle/>
        <a:p>
          <a:endParaRPr lang="en-US" sz="1600"/>
        </a:p>
      </dgm:t>
    </dgm:pt>
    <dgm:pt modelId="{62B9D1D1-F259-40F9-BE6D-C334D67F0F64}" type="sibTrans" cxnId="{B9543C33-07C1-4FB1-A94B-787EA7BD64FA}">
      <dgm:prSet custT="1"/>
      <dgm:spPr/>
      <dgm:t>
        <a:bodyPr/>
        <a:lstStyle/>
        <a:p>
          <a:endParaRPr lang="en-US" sz="1100"/>
        </a:p>
      </dgm:t>
    </dgm:pt>
    <dgm:pt modelId="{760042D6-E2AA-4811-ABA7-4E4B45D7EB21}">
      <dgm:prSet phldrT="[Texto]" custT="1"/>
      <dgm:spPr/>
      <dgm:t>
        <a:bodyPr/>
        <a:lstStyle/>
        <a:p>
          <a:r>
            <a:rPr lang="es-MX" sz="1400" dirty="0" smtClean="0"/>
            <a:t> Conocimiento de las características básicas de un proceso de Gestión</a:t>
          </a:r>
          <a:endParaRPr lang="en-US" sz="1400" dirty="0"/>
        </a:p>
      </dgm:t>
    </dgm:pt>
    <dgm:pt modelId="{25FC78B7-C8B2-4B85-8ED4-EDD77C496331}" type="parTrans" cxnId="{388220ED-BFF4-479C-B75B-14DDA6B8E25E}">
      <dgm:prSet/>
      <dgm:spPr/>
      <dgm:t>
        <a:bodyPr/>
        <a:lstStyle/>
        <a:p>
          <a:endParaRPr lang="en-US" sz="1600"/>
        </a:p>
      </dgm:t>
    </dgm:pt>
    <dgm:pt modelId="{676FF54E-F221-4552-8C19-D1C42B96047D}" type="sibTrans" cxnId="{388220ED-BFF4-479C-B75B-14DDA6B8E25E}">
      <dgm:prSet/>
      <dgm:spPr/>
      <dgm:t>
        <a:bodyPr/>
        <a:lstStyle/>
        <a:p>
          <a:endParaRPr lang="en-US" sz="1600"/>
        </a:p>
      </dgm:t>
    </dgm:pt>
    <dgm:pt modelId="{9C605156-44D5-4F0D-8FBF-B8CCBC601048}">
      <dgm:prSet phldrT="[Texto]" custT="1"/>
      <dgm:spPr/>
      <dgm:t>
        <a:bodyPr/>
        <a:lstStyle/>
        <a:p>
          <a:r>
            <a:rPr lang="es-MX" sz="1400" b="1" dirty="0" smtClean="0"/>
            <a:t>Práctica</a:t>
          </a:r>
          <a:endParaRPr lang="en-US" sz="1400" b="1" dirty="0"/>
        </a:p>
      </dgm:t>
    </dgm:pt>
    <dgm:pt modelId="{3B49BF5E-B244-46EE-80FF-DABD361515EB}" type="parTrans" cxnId="{EC4F4A8D-484B-4818-AE18-BCCA9E5FE24A}">
      <dgm:prSet/>
      <dgm:spPr/>
      <dgm:t>
        <a:bodyPr/>
        <a:lstStyle/>
        <a:p>
          <a:endParaRPr lang="en-US" sz="1600"/>
        </a:p>
      </dgm:t>
    </dgm:pt>
    <dgm:pt modelId="{837D39A6-2B2D-49D9-82C1-09EEDCF79C82}" type="sibTrans" cxnId="{EC4F4A8D-484B-4818-AE18-BCCA9E5FE24A}">
      <dgm:prSet custT="1"/>
      <dgm:spPr/>
      <dgm:t>
        <a:bodyPr/>
        <a:lstStyle/>
        <a:p>
          <a:endParaRPr lang="en-US" sz="1100"/>
        </a:p>
      </dgm:t>
    </dgm:pt>
    <dgm:pt modelId="{FC2ED5DC-F91B-4353-A610-3858A8605716}">
      <dgm:prSet phldrT="[Texto]" custT="1"/>
      <dgm:spPr/>
      <dgm:t>
        <a:bodyPr/>
        <a:lstStyle/>
        <a:p>
          <a:r>
            <a:rPr lang="es-MX" sz="1400" dirty="0" smtClean="0"/>
            <a:t> Identificar el proceso de aplicación de la Gestión en una compañía</a:t>
          </a:r>
          <a:endParaRPr lang="en-US" sz="1400" dirty="0"/>
        </a:p>
      </dgm:t>
    </dgm:pt>
    <dgm:pt modelId="{BC22B757-0B57-4686-A576-3AEB92B13B09}" type="parTrans" cxnId="{54B54E57-1C4D-45B9-86C3-B34E7BE3DA0F}">
      <dgm:prSet/>
      <dgm:spPr/>
      <dgm:t>
        <a:bodyPr/>
        <a:lstStyle/>
        <a:p>
          <a:endParaRPr lang="en-US" sz="1600"/>
        </a:p>
      </dgm:t>
    </dgm:pt>
    <dgm:pt modelId="{500162C9-3270-4F41-BDB3-1D854F2F58F6}" type="sibTrans" cxnId="{54B54E57-1C4D-45B9-86C3-B34E7BE3DA0F}">
      <dgm:prSet/>
      <dgm:spPr/>
      <dgm:t>
        <a:bodyPr/>
        <a:lstStyle/>
        <a:p>
          <a:endParaRPr lang="en-US" sz="1600"/>
        </a:p>
      </dgm:t>
    </dgm:pt>
    <dgm:pt modelId="{DCCCF970-AD29-471D-8C3B-879D8BAE7B09}">
      <dgm:prSet phldrT="[Texto]" custT="1"/>
      <dgm:spPr/>
      <dgm:t>
        <a:bodyPr/>
        <a:lstStyle/>
        <a:p>
          <a:r>
            <a:rPr lang="es-MX" sz="1400" b="1" dirty="0" smtClean="0"/>
            <a:t>Actividad</a:t>
          </a:r>
          <a:endParaRPr lang="en-US" sz="1400" b="1" dirty="0"/>
        </a:p>
      </dgm:t>
    </dgm:pt>
    <dgm:pt modelId="{CF7B49D8-E076-4B8A-9987-6E220C70172B}" type="parTrans" cxnId="{D09C42A5-8C66-4058-970E-49DEC570BF2E}">
      <dgm:prSet/>
      <dgm:spPr/>
      <dgm:t>
        <a:bodyPr/>
        <a:lstStyle/>
        <a:p>
          <a:endParaRPr lang="en-US" sz="1600"/>
        </a:p>
      </dgm:t>
    </dgm:pt>
    <dgm:pt modelId="{34100953-F1E3-463F-9B3C-BEBB61E5F9FE}" type="sibTrans" cxnId="{D09C42A5-8C66-4058-970E-49DEC570BF2E}">
      <dgm:prSet/>
      <dgm:spPr/>
      <dgm:t>
        <a:bodyPr/>
        <a:lstStyle/>
        <a:p>
          <a:endParaRPr lang="en-US" sz="1600"/>
        </a:p>
      </dgm:t>
    </dgm:pt>
    <dgm:pt modelId="{B00030A1-FB30-4649-82F0-A40D5E81C1BB}">
      <dgm:prSet phldrT="[Texto]" custT="1"/>
      <dgm:spPr/>
      <dgm:t>
        <a:bodyPr/>
        <a:lstStyle/>
        <a:p>
          <a:r>
            <a:rPr lang="es-MX" sz="1400" dirty="0" smtClean="0"/>
            <a:t> Evaluar el conocimiento adquirido durante la exposición</a:t>
          </a:r>
          <a:endParaRPr lang="en-US" sz="1400" dirty="0"/>
        </a:p>
      </dgm:t>
    </dgm:pt>
    <dgm:pt modelId="{65FBDB2A-888E-4682-965C-F6F2996B641C}" type="parTrans" cxnId="{F1433EB1-494B-475B-8AC6-17489CCEAE2A}">
      <dgm:prSet/>
      <dgm:spPr/>
      <dgm:t>
        <a:bodyPr/>
        <a:lstStyle/>
        <a:p>
          <a:endParaRPr lang="en-US" sz="1600"/>
        </a:p>
      </dgm:t>
    </dgm:pt>
    <dgm:pt modelId="{0E4209CB-BECB-48EA-BD0E-C9B47A6DD974}" type="sibTrans" cxnId="{F1433EB1-494B-475B-8AC6-17489CCEAE2A}">
      <dgm:prSet/>
      <dgm:spPr/>
      <dgm:t>
        <a:bodyPr/>
        <a:lstStyle/>
        <a:p>
          <a:endParaRPr lang="en-US" sz="1600"/>
        </a:p>
      </dgm:t>
    </dgm:pt>
    <dgm:pt modelId="{89144E31-BF9F-4DF3-8290-939227AAEBD4}" type="pres">
      <dgm:prSet presAssocID="{C533BF44-CA54-4183-B035-FAFE4EB98E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4D011B-6395-4AEC-A7D7-83EC2CAA0994}" type="pres">
      <dgm:prSet presAssocID="{094C954C-6407-43B6-873D-D43AF1E1D41F}" presName="composite" presStyleCnt="0"/>
      <dgm:spPr/>
    </dgm:pt>
    <dgm:pt modelId="{EB7E51EC-6189-4FFB-8634-DE9FB7D352BB}" type="pres">
      <dgm:prSet presAssocID="{094C954C-6407-43B6-873D-D43AF1E1D41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6E257-B74F-49FE-A4A7-D004C148273D}" type="pres">
      <dgm:prSet presAssocID="{094C954C-6407-43B6-873D-D43AF1E1D41F}" presName="parSh" presStyleLbl="node1" presStyleIdx="0" presStyleCnt="3" custScaleX="112471"/>
      <dgm:spPr/>
      <dgm:t>
        <a:bodyPr/>
        <a:lstStyle/>
        <a:p>
          <a:endParaRPr lang="en-US"/>
        </a:p>
      </dgm:t>
    </dgm:pt>
    <dgm:pt modelId="{CAD31BEF-F686-4702-9654-2DA6A8CCC4A6}" type="pres">
      <dgm:prSet presAssocID="{094C954C-6407-43B6-873D-D43AF1E1D41F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C743B-58E4-4112-A327-A7BE9AB570EE}" type="pres">
      <dgm:prSet presAssocID="{62B9D1D1-F259-40F9-BE6D-C334D67F0F6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DC213F5-5D72-42C0-B316-A1E7DAFBD83D}" type="pres">
      <dgm:prSet presAssocID="{62B9D1D1-F259-40F9-BE6D-C334D67F0F64}" presName="connTx" presStyleLbl="sibTrans2D1" presStyleIdx="0" presStyleCnt="2"/>
      <dgm:spPr/>
      <dgm:t>
        <a:bodyPr/>
        <a:lstStyle/>
        <a:p>
          <a:endParaRPr lang="en-US"/>
        </a:p>
      </dgm:t>
    </dgm:pt>
    <dgm:pt modelId="{1847D072-BF7A-4F43-9CDD-8F2079F7B9E1}" type="pres">
      <dgm:prSet presAssocID="{9C605156-44D5-4F0D-8FBF-B8CCBC601048}" presName="composite" presStyleCnt="0"/>
      <dgm:spPr/>
    </dgm:pt>
    <dgm:pt modelId="{5AD89ACF-D8A0-4D6E-A1F2-ABA489379412}" type="pres">
      <dgm:prSet presAssocID="{9C605156-44D5-4F0D-8FBF-B8CCBC60104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BF274-E081-4E92-AC23-8BAA5B8F72F7}" type="pres">
      <dgm:prSet presAssocID="{9C605156-44D5-4F0D-8FBF-B8CCBC601048}" presName="parSh" presStyleLbl="node1" presStyleIdx="1" presStyleCnt="3"/>
      <dgm:spPr/>
      <dgm:t>
        <a:bodyPr/>
        <a:lstStyle/>
        <a:p>
          <a:endParaRPr lang="en-US"/>
        </a:p>
      </dgm:t>
    </dgm:pt>
    <dgm:pt modelId="{308F7A32-CCE0-48F2-8619-A5A62C89F8CC}" type="pres">
      <dgm:prSet presAssocID="{9C605156-44D5-4F0D-8FBF-B8CCBC601048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977FD-C844-4F92-B6A0-EF3430880DC4}" type="pres">
      <dgm:prSet presAssocID="{837D39A6-2B2D-49D9-82C1-09EEDCF79C8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B354F5B-43E4-42A6-895B-58D6DDF041A8}" type="pres">
      <dgm:prSet presAssocID="{837D39A6-2B2D-49D9-82C1-09EEDCF79C82}" presName="connTx" presStyleLbl="sibTrans2D1" presStyleIdx="1" presStyleCnt="2"/>
      <dgm:spPr/>
      <dgm:t>
        <a:bodyPr/>
        <a:lstStyle/>
        <a:p>
          <a:endParaRPr lang="en-US"/>
        </a:p>
      </dgm:t>
    </dgm:pt>
    <dgm:pt modelId="{CA49E777-D417-4FEC-AA13-521278881AF1}" type="pres">
      <dgm:prSet presAssocID="{DCCCF970-AD29-471D-8C3B-879D8BAE7B09}" presName="composite" presStyleCnt="0"/>
      <dgm:spPr/>
    </dgm:pt>
    <dgm:pt modelId="{C074E3DE-F400-472A-9411-1530CD6D3814}" type="pres">
      <dgm:prSet presAssocID="{DCCCF970-AD29-471D-8C3B-879D8BAE7B0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AAAD4-B7CC-43A6-918F-15F48A6FA3DA}" type="pres">
      <dgm:prSet presAssocID="{DCCCF970-AD29-471D-8C3B-879D8BAE7B09}" presName="parSh" presStyleLbl="node1" presStyleIdx="2" presStyleCnt="3"/>
      <dgm:spPr/>
      <dgm:t>
        <a:bodyPr/>
        <a:lstStyle/>
        <a:p>
          <a:endParaRPr lang="en-US"/>
        </a:p>
      </dgm:t>
    </dgm:pt>
    <dgm:pt modelId="{4B869424-7373-42C9-9B69-FD19B23542A5}" type="pres">
      <dgm:prSet presAssocID="{DCCCF970-AD29-471D-8C3B-879D8BAE7B09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168B0F-C23F-4AC3-AB3F-BB5B886FB9A2}" type="presOf" srcId="{837D39A6-2B2D-49D9-82C1-09EEDCF79C82}" destId="{CA6977FD-C844-4F92-B6A0-EF3430880DC4}" srcOrd="0" destOrd="0" presId="urn:microsoft.com/office/officeart/2005/8/layout/process3"/>
    <dgm:cxn modelId="{FEBC6B88-0872-48BF-819B-81CC35E682BD}" type="presOf" srcId="{DCCCF970-AD29-471D-8C3B-879D8BAE7B09}" destId="{E56AAAD4-B7CC-43A6-918F-15F48A6FA3DA}" srcOrd="1" destOrd="0" presId="urn:microsoft.com/office/officeart/2005/8/layout/process3"/>
    <dgm:cxn modelId="{CB947E31-7C24-494D-B2CB-1B5349EABBC8}" type="presOf" srcId="{FC2ED5DC-F91B-4353-A610-3858A8605716}" destId="{308F7A32-CCE0-48F2-8619-A5A62C89F8CC}" srcOrd="0" destOrd="0" presId="urn:microsoft.com/office/officeart/2005/8/layout/process3"/>
    <dgm:cxn modelId="{0228C214-3A40-4613-92C4-F9092763F0B1}" type="presOf" srcId="{094C954C-6407-43B6-873D-D43AF1E1D41F}" destId="{EB7E51EC-6189-4FFB-8634-DE9FB7D352BB}" srcOrd="0" destOrd="0" presId="urn:microsoft.com/office/officeart/2005/8/layout/process3"/>
    <dgm:cxn modelId="{2A46DB6F-934B-4F9A-872E-A99B1631704D}" type="presOf" srcId="{DCCCF970-AD29-471D-8C3B-879D8BAE7B09}" destId="{C074E3DE-F400-472A-9411-1530CD6D3814}" srcOrd="0" destOrd="0" presId="urn:microsoft.com/office/officeart/2005/8/layout/process3"/>
    <dgm:cxn modelId="{EC4F4A8D-484B-4818-AE18-BCCA9E5FE24A}" srcId="{C533BF44-CA54-4183-B035-FAFE4EB98EE5}" destId="{9C605156-44D5-4F0D-8FBF-B8CCBC601048}" srcOrd="1" destOrd="0" parTransId="{3B49BF5E-B244-46EE-80FF-DABD361515EB}" sibTransId="{837D39A6-2B2D-49D9-82C1-09EEDCF79C82}"/>
    <dgm:cxn modelId="{54B54E57-1C4D-45B9-86C3-B34E7BE3DA0F}" srcId="{9C605156-44D5-4F0D-8FBF-B8CCBC601048}" destId="{FC2ED5DC-F91B-4353-A610-3858A8605716}" srcOrd="0" destOrd="0" parTransId="{BC22B757-0B57-4686-A576-3AEB92B13B09}" sibTransId="{500162C9-3270-4F41-BDB3-1D854F2F58F6}"/>
    <dgm:cxn modelId="{CEBB0E14-6CE9-4F8A-A8CC-FAF6649D5886}" type="presOf" srcId="{C533BF44-CA54-4183-B035-FAFE4EB98EE5}" destId="{89144E31-BF9F-4DF3-8290-939227AAEBD4}" srcOrd="0" destOrd="0" presId="urn:microsoft.com/office/officeart/2005/8/layout/process3"/>
    <dgm:cxn modelId="{E0A0890E-4B75-4340-8F3E-3E70D86F1229}" type="presOf" srcId="{62B9D1D1-F259-40F9-BE6D-C334D67F0F64}" destId="{763C743B-58E4-4112-A327-A7BE9AB570EE}" srcOrd="0" destOrd="0" presId="urn:microsoft.com/office/officeart/2005/8/layout/process3"/>
    <dgm:cxn modelId="{E8D02A88-4DB2-4F56-99F9-33F4ED12360B}" type="presOf" srcId="{837D39A6-2B2D-49D9-82C1-09EEDCF79C82}" destId="{1B354F5B-43E4-42A6-895B-58D6DDF041A8}" srcOrd="1" destOrd="0" presId="urn:microsoft.com/office/officeart/2005/8/layout/process3"/>
    <dgm:cxn modelId="{CBF21525-36C7-4DA9-8EF6-B171D174FFDC}" type="presOf" srcId="{62B9D1D1-F259-40F9-BE6D-C334D67F0F64}" destId="{3DC213F5-5D72-42C0-B316-A1E7DAFBD83D}" srcOrd="1" destOrd="0" presId="urn:microsoft.com/office/officeart/2005/8/layout/process3"/>
    <dgm:cxn modelId="{10281072-16D1-47C4-B542-A4718F2784DD}" type="presOf" srcId="{9C605156-44D5-4F0D-8FBF-B8CCBC601048}" destId="{9FFBF274-E081-4E92-AC23-8BAA5B8F72F7}" srcOrd="1" destOrd="0" presId="urn:microsoft.com/office/officeart/2005/8/layout/process3"/>
    <dgm:cxn modelId="{388220ED-BFF4-479C-B75B-14DDA6B8E25E}" srcId="{094C954C-6407-43B6-873D-D43AF1E1D41F}" destId="{760042D6-E2AA-4811-ABA7-4E4B45D7EB21}" srcOrd="0" destOrd="0" parTransId="{25FC78B7-C8B2-4B85-8ED4-EDD77C496331}" sibTransId="{676FF54E-F221-4552-8C19-D1C42B96047D}"/>
    <dgm:cxn modelId="{0DA2F2B0-F06F-4FFE-89F4-06187FF700CC}" type="presOf" srcId="{760042D6-E2AA-4811-ABA7-4E4B45D7EB21}" destId="{CAD31BEF-F686-4702-9654-2DA6A8CCC4A6}" srcOrd="0" destOrd="0" presId="urn:microsoft.com/office/officeart/2005/8/layout/process3"/>
    <dgm:cxn modelId="{50655B9E-EF3D-4768-81C1-E3BC4E4864AD}" type="presOf" srcId="{094C954C-6407-43B6-873D-D43AF1E1D41F}" destId="{2536E257-B74F-49FE-A4A7-D004C148273D}" srcOrd="1" destOrd="0" presId="urn:microsoft.com/office/officeart/2005/8/layout/process3"/>
    <dgm:cxn modelId="{08C1A6B2-6AB2-400D-B009-05E681DA8FD0}" type="presOf" srcId="{B00030A1-FB30-4649-82F0-A40D5E81C1BB}" destId="{4B869424-7373-42C9-9B69-FD19B23542A5}" srcOrd="0" destOrd="0" presId="urn:microsoft.com/office/officeart/2005/8/layout/process3"/>
    <dgm:cxn modelId="{D09C42A5-8C66-4058-970E-49DEC570BF2E}" srcId="{C533BF44-CA54-4183-B035-FAFE4EB98EE5}" destId="{DCCCF970-AD29-471D-8C3B-879D8BAE7B09}" srcOrd="2" destOrd="0" parTransId="{CF7B49D8-E076-4B8A-9987-6E220C70172B}" sibTransId="{34100953-F1E3-463F-9B3C-BEBB61E5F9FE}"/>
    <dgm:cxn modelId="{F1433EB1-494B-475B-8AC6-17489CCEAE2A}" srcId="{DCCCF970-AD29-471D-8C3B-879D8BAE7B09}" destId="{B00030A1-FB30-4649-82F0-A40D5E81C1BB}" srcOrd="0" destOrd="0" parTransId="{65FBDB2A-888E-4682-965C-F6F2996B641C}" sibTransId="{0E4209CB-BECB-48EA-BD0E-C9B47A6DD974}"/>
    <dgm:cxn modelId="{B9543C33-07C1-4FB1-A94B-787EA7BD64FA}" srcId="{C533BF44-CA54-4183-B035-FAFE4EB98EE5}" destId="{094C954C-6407-43B6-873D-D43AF1E1D41F}" srcOrd="0" destOrd="0" parTransId="{7B30D3AA-26B9-4E2F-89D9-AFD6A68711DF}" sibTransId="{62B9D1D1-F259-40F9-BE6D-C334D67F0F64}"/>
    <dgm:cxn modelId="{A3FB9A42-C5B5-41CD-8185-EC701515407B}" type="presOf" srcId="{9C605156-44D5-4F0D-8FBF-B8CCBC601048}" destId="{5AD89ACF-D8A0-4D6E-A1F2-ABA489379412}" srcOrd="0" destOrd="0" presId="urn:microsoft.com/office/officeart/2005/8/layout/process3"/>
    <dgm:cxn modelId="{247D5CED-BAFB-4D9C-97E6-5AD3A4E8F02D}" type="presParOf" srcId="{89144E31-BF9F-4DF3-8290-939227AAEBD4}" destId="{D14D011B-6395-4AEC-A7D7-83EC2CAA0994}" srcOrd="0" destOrd="0" presId="urn:microsoft.com/office/officeart/2005/8/layout/process3"/>
    <dgm:cxn modelId="{2FB133FD-332E-4CE7-9A5B-792D1E1E8213}" type="presParOf" srcId="{D14D011B-6395-4AEC-A7D7-83EC2CAA0994}" destId="{EB7E51EC-6189-4FFB-8634-DE9FB7D352BB}" srcOrd="0" destOrd="0" presId="urn:microsoft.com/office/officeart/2005/8/layout/process3"/>
    <dgm:cxn modelId="{A58BB055-BD88-4162-AD64-88AED27C9334}" type="presParOf" srcId="{D14D011B-6395-4AEC-A7D7-83EC2CAA0994}" destId="{2536E257-B74F-49FE-A4A7-D004C148273D}" srcOrd="1" destOrd="0" presId="urn:microsoft.com/office/officeart/2005/8/layout/process3"/>
    <dgm:cxn modelId="{8AD11A10-1F65-4F66-BA3E-7F09A2BCD5D4}" type="presParOf" srcId="{D14D011B-6395-4AEC-A7D7-83EC2CAA0994}" destId="{CAD31BEF-F686-4702-9654-2DA6A8CCC4A6}" srcOrd="2" destOrd="0" presId="urn:microsoft.com/office/officeart/2005/8/layout/process3"/>
    <dgm:cxn modelId="{18670CB1-3D32-46A7-99D7-7A514DC930FA}" type="presParOf" srcId="{89144E31-BF9F-4DF3-8290-939227AAEBD4}" destId="{763C743B-58E4-4112-A327-A7BE9AB570EE}" srcOrd="1" destOrd="0" presId="urn:microsoft.com/office/officeart/2005/8/layout/process3"/>
    <dgm:cxn modelId="{1AA5D904-8BD8-41BB-B67C-71FAD86CC12E}" type="presParOf" srcId="{763C743B-58E4-4112-A327-A7BE9AB570EE}" destId="{3DC213F5-5D72-42C0-B316-A1E7DAFBD83D}" srcOrd="0" destOrd="0" presId="urn:microsoft.com/office/officeart/2005/8/layout/process3"/>
    <dgm:cxn modelId="{812F9A0A-2CE1-4C08-8E6F-67829E83451D}" type="presParOf" srcId="{89144E31-BF9F-4DF3-8290-939227AAEBD4}" destId="{1847D072-BF7A-4F43-9CDD-8F2079F7B9E1}" srcOrd="2" destOrd="0" presId="urn:microsoft.com/office/officeart/2005/8/layout/process3"/>
    <dgm:cxn modelId="{5F2A98A5-4207-451A-9021-ABD13F164672}" type="presParOf" srcId="{1847D072-BF7A-4F43-9CDD-8F2079F7B9E1}" destId="{5AD89ACF-D8A0-4D6E-A1F2-ABA489379412}" srcOrd="0" destOrd="0" presId="urn:microsoft.com/office/officeart/2005/8/layout/process3"/>
    <dgm:cxn modelId="{5F0271F9-E264-4A9F-A0CB-66BF54866F1A}" type="presParOf" srcId="{1847D072-BF7A-4F43-9CDD-8F2079F7B9E1}" destId="{9FFBF274-E081-4E92-AC23-8BAA5B8F72F7}" srcOrd="1" destOrd="0" presId="urn:microsoft.com/office/officeart/2005/8/layout/process3"/>
    <dgm:cxn modelId="{450ADB93-C248-4AB8-BE08-13974A035D3E}" type="presParOf" srcId="{1847D072-BF7A-4F43-9CDD-8F2079F7B9E1}" destId="{308F7A32-CCE0-48F2-8619-A5A62C89F8CC}" srcOrd="2" destOrd="0" presId="urn:microsoft.com/office/officeart/2005/8/layout/process3"/>
    <dgm:cxn modelId="{2D7B8BC3-C246-476B-B780-FF2777C6ACB4}" type="presParOf" srcId="{89144E31-BF9F-4DF3-8290-939227AAEBD4}" destId="{CA6977FD-C844-4F92-B6A0-EF3430880DC4}" srcOrd="3" destOrd="0" presId="urn:microsoft.com/office/officeart/2005/8/layout/process3"/>
    <dgm:cxn modelId="{EFF18790-A7F4-4C07-91AE-BD230ADE7497}" type="presParOf" srcId="{CA6977FD-C844-4F92-B6A0-EF3430880DC4}" destId="{1B354F5B-43E4-42A6-895B-58D6DDF041A8}" srcOrd="0" destOrd="0" presId="urn:microsoft.com/office/officeart/2005/8/layout/process3"/>
    <dgm:cxn modelId="{77AD1C36-7EF8-4458-8597-1AE730CAD4A3}" type="presParOf" srcId="{89144E31-BF9F-4DF3-8290-939227AAEBD4}" destId="{CA49E777-D417-4FEC-AA13-521278881AF1}" srcOrd="4" destOrd="0" presId="urn:microsoft.com/office/officeart/2005/8/layout/process3"/>
    <dgm:cxn modelId="{15475DDE-F8DD-4890-8793-45D82F598227}" type="presParOf" srcId="{CA49E777-D417-4FEC-AA13-521278881AF1}" destId="{C074E3DE-F400-472A-9411-1530CD6D3814}" srcOrd="0" destOrd="0" presId="urn:microsoft.com/office/officeart/2005/8/layout/process3"/>
    <dgm:cxn modelId="{F6BEBC08-6FDC-4527-B5C7-A79ACE712A76}" type="presParOf" srcId="{CA49E777-D417-4FEC-AA13-521278881AF1}" destId="{E56AAAD4-B7CC-43A6-918F-15F48A6FA3DA}" srcOrd="1" destOrd="0" presId="urn:microsoft.com/office/officeart/2005/8/layout/process3"/>
    <dgm:cxn modelId="{E16A1C33-587B-4920-ACD9-86E252F7BF15}" type="presParOf" srcId="{CA49E777-D417-4FEC-AA13-521278881AF1}" destId="{4B869424-7373-42C9-9B69-FD19B23542A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7F5B95-B667-4B80-A890-9819130882ED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270C60-5E28-45F2-AE1E-0B4A6E93CD82}">
      <dgm:prSet phldrT="[Texto]" custT="1"/>
      <dgm:spPr/>
      <dgm:t>
        <a:bodyPr/>
        <a:lstStyle/>
        <a:p>
          <a:pPr algn="l"/>
          <a:r>
            <a:rPr lang="es-MX" sz="1800" b="1" dirty="0" smtClean="0"/>
            <a:t>Gestión es:</a:t>
          </a:r>
        </a:p>
        <a:p>
          <a:pPr algn="just"/>
          <a:r>
            <a:rPr lang="es-MX" sz="1700" dirty="0" smtClean="0"/>
            <a:t>- </a:t>
          </a:r>
          <a:r>
            <a:rPr lang="es-CO" sz="1700" dirty="0" smtClean="0">
              <a:latin typeface="Constantia" pitchFamily="18" charset="0"/>
            </a:rPr>
            <a:t>Proceso mediante el cual se formulan objetivos, se miden los resultados obtenidos y se toman acciones pertinentes para la mejora continua de los resultados</a:t>
          </a:r>
          <a:endParaRPr lang="en-US" sz="1700" dirty="0"/>
        </a:p>
      </dgm:t>
    </dgm:pt>
    <dgm:pt modelId="{6404F9B8-EA04-4594-8C5D-53E13F4A5367}" type="parTrans" cxnId="{59C2EF49-7F51-4C1A-A6C0-AD95822725A6}">
      <dgm:prSet/>
      <dgm:spPr/>
      <dgm:t>
        <a:bodyPr/>
        <a:lstStyle/>
        <a:p>
          <a:endParaRPr lang="en-US"/>
        </a:p>
      </dgm:t>
    </dgm:pt>
    <dgm:pt modelId="{815D8CE0-BB90-4BDF-89E8-13642BB4C142}" type="sibTrans" cxnId="{59C2EF49-7F51-4C1A-A6C0-AD95822725A6}">
      <dgm:prSet/>
      <dgm:spPr/>
      <dgm:t>
        <a:bodyPr/>
        <a:lstStyle/>
        <a:p>
          <a:endParaRPr lang="en-US"/>
        </a:p>
      </dgm:t>
    </dgm:pt>
    <dgm:pt modelId="{2A28418B-9E2D-47F7-933D-62C6E4FC4CCD}">
      <dgm:prSet phldrT="[Texto]" custT="1"/>
      <dgm:spPr/>
      <dgm:t>
        <a:bodyPr/>
        <a:lstStyle/>
        <a:p>
          <a:pPr algn="l"/>
          <a:r>
            <a:rPr lang="es-MX" sz="1800" b="1" dirty="0" smtClean="0"/>
            <a:t>Gestión No es:</a:t>
          </a:r>
        </a:p>
        <a:p>
          <a:pPr algn="just"/>
          <a:r>
            <a:rPr lang="es-MX" sz="1800" dirty="0" smtClean="0"/>
            <a:t>- </a:t>
          </a:r>
          <a:r>
            <a:rPr lang="es-CO" sz="1800" dirty="0" smtClean="0">
              <a:latin typeface="Constantia" pitchFamily="18" charset="0"/>
            </a:rPr>
            <a:t>Realizar actividades sin orientación a algún objetivo particular o a la mejora de resultados y objetivos</a:t>
          </a:r>
          <a:endParaRPr lang="en-US" sz="1700" dirty="0"/>
        </a:p>
      </dgm:t>
    </dgm:pt>
    <dgm:pt modelId="{44F922ED-5E2D-42B4-A078-093ED6C51A24}" type="parTrans" cxnId="{22C18E05-F466-48FA-BE8B-65F2A3626CE6}">
      <dgm:prSet/>
      <dgm:spPr/>
      <dgm:t>
        <a:bodyPr/>
        <a:lstStyle/>
        <a:p>
          <a:endParaRPr lang="en-US"/>
        </a:p>
      </dgm:t>
    </dgm:pt>
    <dgm:pt modelId="{D4007BF2-1174-4CE5-8A98-FAEBE8620826}" type="sibTrans" cxnId="{22C18E05-F466-48FA-BE8B-65F2A3626CE6}">
      <dgm:prSet/>
      <dgm:spPr/>
      <dgm:t>
        <a:bodyPr/>
        <a:lstStyle/>
        <a:p>
          <a:endParaRPr lang="en-US"/>
        </a:p>
      </dgm:t>
    </dgm:pt>
    <dgm:pt modelId="{DA09D3B7-90C5-40EE-BB4B-6CFAD14C8B1C}" type="pres">
      <dgm:prSet presAssocID="{A47F5B95-B667-4B80-A890-9819130882E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1BCE76-4114-471A-9B8E-FA2753332EC8}" type="pres">
      <dgm:prSet presAssocID="{6F270C60-5E28-45F2-AE1E-0B4A6E93CD82}" presName="upArrow" presStyleLbl="node1" presStyleIdx="0" presStyleCnt="2"/>
      <dgm:spPr/>
    </dgm:pt>
    <dgm:pt modelId="{A1355238-A132-4110-A5AF-BD9F65CB4C0E}" type="pres">
      <dgm:prSet presAssocID="{6F270C60-5E28-45F2-AE1E-0B4A6E93CD82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54F7A-F0B7-4DEE-91BC-09CEDAF9406E}" type="pres">
      <dgm:prSet presAssocID="{2A28418B-9E2D-47F7-933D-62C6E4FC4CCD}" presName="downArrow" presStyleLbl="node1" presStyleIdx="1" presStyleCnt="2"/>
      <dgm:spPr/>
    </dgm:pt>
    <dgm:pt modelId="{7FC76DB9-7AD2-4036-8C2C-1FA7A9B30BD2}" type="pres">
      <dgm:prSet presAssocID="{2A28418B-9E2D-47F7-933D-62C6E4FC4CCD}" presName="downArrowText" presStyleLbl="revTx" presStyleIdx="1" presStyleCnt="2" custScaleY="1173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58F839-F62B-4775-803D-E78C7718C12A}" type="presOf" srcId="{2A28418B-9E2D-47F7-933D-62C6E4FC4CCD}" destId="{7FC76DB9-7AD2-4036-8C2C-1FA7A9B30BD2}" srcOrd="0" destOrd="0" presId="urn:microsoft.com/office/officeart/2005/8/layout/arrow4"/>
    <dgm:cxn modelId="{59C2EF49-7F51-4C1A-A6C0-AD95822725A6}" srcId="{A47F5B95-B667-4B80-A890-9819130882ED}" destId="{6F270C60-5E28-45F2-AE1E-0B4A6E93CD82}" srcOrd="0" destOrd="0" parTransId="{6404F9B8-EA04-4594-8C5D-53E13F4A5367}" sibTransId="{815D8CE0-BB90-4BDF-89E8-13642BB4C142}"/>
    <dgm:cxn modelId="{CBE34D58-5C31-4D33-B216-EB9F6299FB82}" type="presOf" srcId="{6F270C60-5E28-45F2-AE1E-0B4A6E93CD82}" destId="{A1355238-A132-4110-A5AF-BD9F65CB4C0E}" srcOrd="0" destOrd="0" presId="urn:microsoft.com/office/officeart/2005/8/layout/arrow4"/>
    <dgm:cxn modelId="{22C18E05-F466-48FA-BE8B-65F2A3626CE6}" srcId="{A47F5B95-B667-4B80-A890-9819130882ED}" destId="{2A28418B-9E2D-47F7-933D-62C6E4FC4CCD}" srcOrd="1" destOrd="0" parTransId="{44F922ED-5E2D-42B4-A078-093ED6C51A24}" sibTransId="{D4007BF2-1174-4CE5-8A98-FAEBE8620826}"/>
    <dgm:cxn modelId="{C9468459-DCFA-4E55-B919-64D2AF639DC3}" type="presOf" srcId="{A47F5B95-B667-4B80-A890-9819130882ED}" destId="{DA09D3B7-90C5-40EE-BB4B-6CFAD14C8B1C}" srcOrd="0" destOrd="0" presId="urn:microsoft.com/office/officeart/2005/8/layout/arrow4"/>
    <dgm:cxn modelId="{61636E6F-8477-485D-BBC3-3732D81770EF}" type="presParOf" srcId="{DA09D3B7-90C5-40EE-BB4B-6CFAD14C8B1C}" destId="{841BCE76-4114-471A-9B8E-FA2753332EC8}" srcOrd="0" destOrd="0" presId="urn:microsoft.com/office/officeart/2005/8/layout/arrow4"/>
    <dgm:cxn modelId="{4E4E1D09-0EAA-4591-A044-EB78D4F0B721}" type="presParOf" srcId="{DA09D3B7-90C5-40EE-BB4B-6CFAD14C8B1C}" destId="{A1355238-A132-4110-A5AF-BD9F65CB4C0E}" srcOrd="1" destOrd="0" presId="urn:microsoft.com/office/officeart/2005/8/layout/arrow4"/>
    <dgm:cxn modelId="{08F920CB-7800-4265-9589-96746E57D0E5}" type="presParOf" srcId="{DA09D3B7-90C5-40EE-BB4B-6CFAD14C8B1C}" destId="{26354F7A-F0B7-4DEE-91BC-09CEDAF9406E}" srcOrd="2" destOrd="0" presId="urn:microsoft.com/office/officeart/2005/8/layout/arrow4"/>
    <dgm:cxn modelId="{1140A8DA-51CA-4BD2-B854-C522ECFCB068}" type="presParOf" srcId="{DA09D3B7-90C5-40EE-BB4B-6CFAD14C8B1C}" destId="{7FC76DB9-7AD2-4036-8C2C-1FA7A9B30BD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13F793-F384-4D5C-BD0C-B48F3FD82FDB}" type="doc">
      <dgm:prSet loTypeId="urn:microsoft.com/office/officeart/2005/8/layout/equation1" loCatId="process" qsTypeId="urn:microsoft.com/office/officeart/2005/8/quickstyle/simple2" qsCatId="simple" csTypeId="urn:microsoft.com/office/officeart/2005/8/colors/accent1_2" csCatId="accent1" phldr="1"/>
      <dgm:spPr/>
    </dgm:pt>
    <dgm:pt modelId="{AB35B73C-9301-4DA4-9479-6BD03960BBCA}">
      <dgm:prSet phldrT="[Texto]"/>
      <dgm:spPr/>
      <dgm:t>
        <a:bodyPr/>
        <a:lstStyle/>
        <a:p>
          <a:r>
            <a:rPr lang="es-MX" dirty="0" smtClean="0"/>
            <a:t>Gerencia</a:t>
          </a:r>
          <a:endParaRPr lang="en-US" dirty="0"/>
        </a:p>
      </dgm:t>
    </dgm:pt>
    <dgm:pt modelId="{7BDFB34B-3508-493E-8818-31C9B870CFD8}" type="parTrans" cxnId="{82795A84-0343-422F-8031-3895049F0C92}">
      <dgm:prSet/>
      <dgm:spPr/>
      <dgm:t>
        <a:bodyPr/>
        <a:lstStyle/>
        <a:p>
          <a:endParaRPr lang="en-US"/>
        </a:p>
      </dgm:t>
    </dgm:pt>
    <dgm:pt modelId="{7E6F63B2-BD00-4BC1-9156-0D032E834E14}" type="sibTrans" cxnId="{82795A84-0343-422F-8031-3895049F0C92}">
      <dgm:prSet/>
      <dgm:spPr/>
      <dgm:t>
        <a:bodyPr/>
        <a:lstStyle/>
        <a:p>
          <a:endParaRPr lang="en-US"/>
        </a:p>
      </dgm:t>
    </dgm:pt>
    <dgm:pt modelId="{DF0EBDE0-E57F-4CA6-BBE4-2CF15CE2BAB6}">
      <dgm:prSet phldrT="[Texto]"/>
      <dgm:spPr/>
      <dgm:t>
        <a:bodyPr/>
        <a:lstStyle/>
        <a:p>
          <a:r>
            <a:rPr lang="es-MX" dirty="0" smtClean="0"/>
            <a:t>Liderazgo</a:t>
          </a:r>
          <a:endParaRPr lang="en-US" dirty="0"/>
        </a:p>
      </dgm:t>
    </dgm:pt>
    <dgm:pt modelId="{00E63160-7261-44E0-90F7-13DBF71826ED}" type="parTrans" cxnId="{D736718A-CD09-4B7D-9DFF-C628000B7A84}">
      <dgm:prSet/>
      <dgm:spPr/>
      <dgm:t>
        <a:bodyPr/>
        <a:lstStyle/>
        <a:p>
          <a:endParaRPr lang="en-US"/>
        </a:p>
      </dgm:t>
    </dgm:pt>
    <dgm:pt modelId="{69E271B8-BE9E-416C-B1A1-CF5DDDAC2D20}" type="sibTrans" cxnId="{D736718A-CD09-4B7D-9DFF-C628000B7A84}">
      <dgm:prSet/>
      <dgm:spPr/>
      <dgm:t>
        <a:bodyPr/>
        <a:lstStyle/>
        <a:p>
          <a:endParaRPr lang="en-US"/>
        </a:p>
      </dgm:t>
    </dgm:pt>
    <dgm:pt modelId="{3417649D-A818-4736-9FC6-69C71C4D5B6B}">
      <dgm:prSet phldrT="[Texto]" custT="1"/>
      <dgm:spPr/>
      <dgm:t>
        <a:bodyPr/>
        <a:lstStyle/>
        <a:p>
          <a:r>
            <a:rPr lang="es-MX" sz="2000" b="1" dirty="0" smtClean="0"/>
            <a:t>Gestión</a:t>
          </a:r>
          <a:endParaRPr lang="en-US" sz="1900" b="1" dirty="0"/>
        </a:p>
      </dgm:t>
    </dgm:pt>
    <dgm:pt modelId="{73F47146-9D57-4F02-9AEE-B8BAB169E0FA}" type="parTrans" cxnId="{7F27E098-A081-4EDE-A7B8-0DD3ABF1F12E}">
      <dgm:prSet/>
      <dgm:spPr/>
      <dgm:t>
        <a:bodyPr/>
        <a:lstStyle/>
        <a:p>
          <a:endParaRPr lang="en-US"/>
        </a:p>
      </dgm:t>
    </dgm:pt>
    <dgm:pt modelId="{3681029D-5290-4036-A1A7-A7522D13BC7C}" type="sibTrans" cxnId="{7F27E098-A081-4EDE-A7B8-0DD3ABF1F12E}">
      <dgm:prSet/>
      <dgm:spPr/>
      <dgm:t>
        <a:bodyPr/>
        <a:lstStyle/>
        <a:p>
          <a:endParaRPr lang="en-US"/>
        </a:p>
      </dgm:t>
    </dgm:pt>
    <dgm:pt modelId="{85A75D6A-6C0E-4E5F-8B09-8CB291E24034}" type="pres">
      <dgm:prSet presAssocID="{5413F793-F384-4D5C-BD0C-B48F3FD82FDB}" presName="linearFlow" presStyleCnt="0">
        <dgm:presLayoutVars>
          <dgm:dir/>
          <dgm:resizeHandles val="exact"/>
        </dgm:presLayoutVars>
      </dgm:prSet>
      <dgm:spPr/>
    </dgm:pt>
    <dgm:pt modelId="{F4D54FFC-1D84-4162-939E-A2C29D7D4D71}" type="pres">
      <dgm:prSet presAssocID="{AB35B73C-9301-4DA4-9479-6BD03960BB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B457F-10E0-4C1E-B791-E276FD3CAA6E}" type="pres">
      <dgm:prSet presAssocID="{7E6F63B2-BD00-4BC1-9156-0D032E834E14}" presName="spacerL" presStyleCnt="0"/>
      <dgm:spPr/>
    </dgm:pt>
    <dgm:pt modelId="{63789D85-0F29-48DD-9A9D-CF4C74E4165C}" type="pres">
      <dgm:prSet presAssocID="{7E6F63B2-BD00-4BC1-9156-0D032E834E1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63871E5-81C0-4EB3-AE06-8EE4CBE94E11}" type="pres">
      <dgm:prSet presAssocID="{7E6F63B2-BD00-4BC1-9156-0D032E834E14}" presName="spacerR" presStyleCnt="0"/>
      <dgm:spPr/>
    </dgm:pt>
    <dgm:pt modelId="{6095C282-38CF-4E53-9055-E02D89064B42}" type="pres">
      <dgm:prSet presAssocID="{DF0EBDE0-E57F-4CA6-BBE4-2CF15CE2BAB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7369A-DB54-43BE-B998-856DB6F5D3B0}" type="pres">
      <dgm:prSet presAssocID="{69E271B8-BE9E-416C-B1A1-CF5DDDAC2D20}" presName="spacerL" presStyleCnt="0"/>
      <dgm:spPr/>
    </dgm:pt>
    <dgm:pt modelId="{FF9856B6-A8AC-4387-A367-B1B6CCF9F9E2}" type="pres">
      <dgm:prSet presAssocID="{69E271B8-BE9E-416C-B1A1-CF5DDDAC2D2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A20E5B1-40D0-43E2-81AF-854FFF3D20A5}" type="pres">
      <dgm:prSet presAssocID="{69E271B8-BE9E-416C-B1A1-CF5DDDAC2D20}" presName="spacerR" presStyleCnt="0"/>
      <dgm:spPr/>
    </dgm:pt>
    <dgm:pt modelId="{B94562D9-A329-4EE9-8A96-10D854AF5B7F}" type="pres">
      <dgm:prSet presAssocID="{3417649D-A818-4736-9FC6-69C71C4D5B6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27E098-A081-4EDE-A7B8-0DD3ABF1F12E}" srcId="{5413F793-F384-4D5C-BD0C-B48F3FD82FDB}" destId="{3417649D-A818-4736-9FC6-69C71C4D5B6B}" srcOrd="2" destOrd="0" parTransId="{73F47146-9D57-4F02-9AEE-B8BAB169E0FA}" sibTransId="{3681029D-5290-4036-A1A7-A7522D13BC7C}"/>
    <dgm:cxn modelId="{D736718A-CD09-4B7D-9DFF-C628000B7A84}" srcId="{5413F793-F384-4D5C-BD0C-B48F3FD82FDB}" destId="{DF0EBDE0-E57F-4CA6-BBE4-2CF15CE2BAB6}" srcOrd="1" destOrd="0" parTransId="{00E63160-7261-44E0-90F7-13DBF71826ED}" sibTransId="{69E271B8-BE9E-416C-B1A1-CF5DDDAC2D20}"/>
    <dgm:cxn modelId="{46774F4E-E646-4019-ABA7-7FB372025E89}" type="presOf" srcId="{69E271B8-BE9E-416C-B1A1-CF5DDDAC2D20}" destId="{FF9856B6-A8AC-4387-A367-B1B6CCF9F9E2}" srcOrd="0" destOrd="0" presId="urn:microsoft.com/office/officeart/2005/8/layout/equation1"/>
    <dgm:cxn modelId="{82795A84-0343-422F-8031-3895049F0C92}" srcId="{5413F793-F384-4D5C-BD0C-B48F3FD82FDB}" destId="{AB35B73C-9301-4DA4-9479-6BD03960BBCA}" srcOrd="0" destOrd="0" parTransId="{7BDFB34B-3508-493E-8818-31C9B870CFD8}" sibTransId="{7E6F63B2-BD00-4BC1-9156-0D032E834E14}"/>
    <dgm:cxn modelId="{6B2E1F59-C93B-4D48-8D9B-F35E52F98136}" type="presOf" srcId="{DF0EBDE0-E57F-4CA6-BBE4-2CF15CE2BAB6}" destId="{6095C282-38CF-4E53-9055-E02D89064B42}" srcOrd="0" destOrd="0" presId="urn:microsoft.com/office/officeart/2005/8/layout/equation1"/>
    <dgm:cxn modelId="{2EA393F4-2332-43EB-8591-1BCF25B32CE3}" type="presOf" srcId="{5413F793-F384-4D5C-BD0C-B48F3FD82FDB}" destId="{85A75D6A-6C0E-4E5F-8B09-8CB291E24034}" srcOrd="0" destOrd="0" presId="urn:microsoft.com/office/officeart/2005/8/layout/equation1"/>
    <dgm:cxn modelId="{C0DEB04D-5C90-4DD2-B861-DB3E4BE250A6}" type="presOf" srcId="{7E6F63B2-BD00-4BC1-9156-0D032E834E14}" destId="{63789D85-0F29-48DD-9A9D-CF4C74E4165C}" srcOrd="0" destOrd="0" presId="urn:microsoft.com/office/officeart/2005/8/layout/equation1"/>
    <dgm:cxn modelId="{E2C98874-9793-4044-917A-92CAD035AFAE}" type="presOf" srcId="{3417649D-A818-4736-9FC6-69C71C4D5B6B}" destId="{B94562D9-A329-4EE9-8A96-10D854AF5B7F}" srcOrd="0" destOrd="0" presId="urn:microsoft.com/office/officeart/2005/8/layout/equation1"/>
    <dgm:cxn modelId="{26764B36-A8B9-4EFB-9C7A-C07FCB41BA6A}" type="presOf" srcId="{AB35B73C-9301-4DA4-9479-6BD03960BBCA}" destId="{F4D54FFC-1D84-4162-939E-A2C29D7D4D71}" srcOrd="0" destOrd="0" presId="urn:microsoft.com/office/officeart/2005/8/layout/equation1"/>
    <dgm:cxn modelId="{EF3D20B0-5FC1-4461-AD28-B72BB79FEC8A}" type="presParOf" srcId="{85A75D6A-6C0E-4E5F-8B09-8CB291E24034}" destId="{F4D54FFC-1D84-4162-939E-A2C29D7D4D71}" srcOrd="0" destOrd="0" presId="urn:microsoft.com/office/officeart/2005/8/layout/equation1"/>
    <dgm:cxn modelId="{3E7C4618-9DCA-4065-95A0-656A1AB2AE07}" type="presParOf" srcId="{85A75D6A-6C0E-4E5F-8B09-8CB291E24034}" destId="{270B457F-10E0-4C1E-B791-E276FD3CAA6E}" srcOrd="1" destOrd="0" presId="urn:microsoft.com/office/officeart/2005/8/layout/equation1"/>
    <dgm:cxn modelId="{AA21010E-3E90-4DC1-BC9F-745C7BBE0E82}" type="presParOf" srcId="{85A75D6A-6C0E-4E5F-8B09-8CB291E24034}" destId="{63789D85-0F29-48DD-9A9D-CF4C74E4165C}" srcOrd="2" destOrd="0" presId="urn:microsoft.com/office/officeart/2005/8/layout/equation1"/>
    <dgm:cxn modelId="{A5E5AE93-A590-491D-A9D9-6FFE4E88DF7F}" type="presParOf" srcId="{85A75D6A-6C0E-4E5F-8B09-8CB291E24034}" destId="{263871E5-81C0-4EB3-AE06-8EE4CBE94E11}" srcOrd="3" destOrd="0" presId="urn:microsoft.com/office/officeart/2005/8/layout/equation1"/>
    <dgm:cxn modelId="{579BC3CE-0DA6-47BC-92E6-3588AC3865EB}" type="presParOf" srcId="{85A75D6A-6C0E-4E5F-8B09-8CB291E24034}" destId="{6095C282-38CF-4E53-9055-E02D89064B42}" srcOrd="4" destOrd="0" presId="urn:microsoft.com/office/officeart/2005/8/layout/equation1"/>
    <dgm:cxn modelId="{50FC3D21-FC2C-4C10-B347-4944B1C69532}" type="presParOf" srcId="{85A75D6A-6C0E-4E5F-8B09-8CB291E24034}" destId="{8917369A-DB54-43BE-B998-856DB6F5D3B0}" srcOrd="5" destOrd="0" presId="urn:microsoft.com/office/officeart/2005/8/layout/equation1"/>
    <dgm:cxn modelId="{F592A730-3C77-45CD-9409-6FF13CBE2921}" type="presParOf" srcId="{85A75D6A-6C0E-4E5F-8B09-8CB291E24034}" destId="{FF9856B6-A8AC-4387-A367-B1B6CCF9F9E2}" srcOrd="6" destOrd="0" presId="urn:microsoft.com/office/officeart/2005/8/layout/equation1"/>
    <dgm:cxn modelId="{B81DED6D-9E09-485E-B9B0-16946E062F48}" type="presParOf" srcId="{85A75D6A-6C0E-4E5F-8B09-8CB291E24034}" destId="{9A20E5B1-40D0-43E2-81AF-854FFF3D20A5}" srcOrd="7" destOrd="0" presId="urn:microsoft.com/office/officeart/2005/8/layout/equation1"/>
    <dgm:cxn modelId="{6C1AFEBF-7CC8-4251-AD72-337F4CC5828F}" type="presParOf" srcId="{85A75D6A-6C0E-4E5F-8B09-8CB291E24034}" destId="{B94562D9-A329-4EE9-8A96-10D854AF5B7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DD5464-6EB3-4906-9CD8-B8DB2DD4E5ED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9D580C-88DF-411C-8902-ADFCA5CC8906}">
      <dgm:prSet phldrT="[Texto]"/>
      <dgm:spPr/>
      <dgm:t>
        <a:bodyPr/>
        <a:lstStyle/>
        <a:p>
          <a:r>
            <a:rPr lang="es-MX" dirty="0" smtClean="0"/>
            <a:t>Planificación Estratégica</a:t>
          </a:r>
          <a:endParaRPr lang="en-US" dirty="0"/>
        </a:p>
      </dgm:t>
    </dgm:pt>
    <dgm:pt modelId="{7337C14D-9345-4564-A3F4-0E2048D4A55F}" type="parTrans" cxnId="{507EAEEA-9276-49E1-A0AD-1A6B976A845A}">
      <dgm:prSet/>
      <dgm:spPr/>
      <dgm:t>
        <a:bodyPr/>
        <a:lstStyle/>
        <a:p>
          <a:endParaRPr lang="en-US"/>
        </a:p>
      </dgm:t>
    </dgm:pt>
    <dgm:pt modelId="{A204E532-82A4-4C7D-9C37-DBAAC0FBDFEF}" type="sibTrans" cxnId="{507EAEEA-9276-49E1-A0AD-1A6B976A845A}">
      <dgm:prSet/>
      <dgm:spPr/>
      <dgm:t>
        <a:bodyPr/>
        <a:lstStyle/>
        <a:p>
          <a:endParaRPr lang="en-US"/>
        </a:p>
      </dgm:t>
    </dgm:pt>
    <dgm:pt modelId="{91EF4B21-4BDB-451C-8479-BFBEADC2A270}">
      <dgm:prSet phldrT="[Texto]"/>
      <dgm:spPr/>
      <dgm:t>
        <a:bodyPr/>
        <a:lstStyle/>
        <a:p>
          <a:r>
            <a:rPr lang="es-MX" dirty="0" smtClean="0"/>
            <a:t>Enfocada en la Misión</a:t>
          </a:r>
          <a:endParaRPr lang="en-US" dirty="0"/>
        </a:p>
      </dgm:t>
    </dgm:pt>
    <dgm:pt modelId="{D3F8BB38-57E8-4CA9-85F3-223153D36CF9}" type="parTrans" cxnId="{51570ED4-C731-4BD4-8DD5-56185B322AD0}">
      <dgm:prSet/>
      <dgm:spPr/>
      <dgm:t>
        <a:bodyPr/>
        <a:lstStyle/>
        <a:p>
          <a:endParaRPr lang="en-US"/>
        </a:p>
      </dgm:t>
    </dgm:pt>
    <dgm:pt modelId="{AA022A8C-0900-4B8E-88D4-C96B9C3625AD}" type="sibTrans" cxnId="{51570ED4-C731-4BD4-8DD5-56185B322AD0}">
      <dgm:prSet/>
      <dgm:spPr/>
      <dgm:t>
        <a:bodyPr/>
        <a:lstStyle/>
        <a:p>
          <a:endParaRPr lang="en-US"/>
        </a:p>
      </dgm:t>
    </dgm:pt>
    <dgm:pt modelId="{370A7CFE-8949-4DAF-8F23-AB2F4A9D25DD}">
      <dgm:prSet phldrT="[Texto]"/>
      <dgm:spPr/>
      <dgm:t>
        <a:bodyPr/>
        <a:lstStyle/>
        <a:p>
          <a:r>
            <a:rPr lang="es-MX" dirty="0" smtClean="0"/>
            <a:t>Responsabilidad Centralizada</a:t>
          </a:r>
          <a:endParaRPr lang="en-US" dirty="0"/>
        </a:p>
      </dgm:t>
    </dgm:pt>
    <dgm:pt modelId="{09FFF0E9-3B43-4221-99B4-6C79A6AABDD6}" type="parTrans" cxnId="{3DBA41B7-5F7B-4E20-A561-E2CC3C058A82}">
      <dgm:prSet/>
      <dgm:spPr/>
      <dgm:t>
        <a:bodyPr/>
        <a:lstStyle/>
        <a:p>
          <a:endParaRPr lang="en-US"/>
        </a:p>
      </dgm:t>
    </dgm:pt>
    <dgm:pt modelId="{6035A0AC-1CE0-4305-9871-8A698076651D}" type="sibTrans" cxnId="{3DBA41B7-5F7B-4E20-A561-E2CC3C058A82}">
      <dgm:prSet/>
      <dgm:spPr/>
      <dgm:t>
        <a:bodyPr/>
        <a:lstStyle/>
        <a:p>
          <a:endParaRPr lang="en-US"/>
        </a:p>
      </dgm:t>
    </dgm:pt>
    <dgm:pt modelId="{E91CD2ED-23D5-4E7B-9928-A6E614957719}">
      <dgm:prSet phldrT="[Texto]"/>
      <dgm:spPr/>
      <dgm:t>
        <a:bodyPr/>
        <a:lstStyle/>
        <a:p>
          <a:r>
            <a:rPr lang="es-MX" dirty="0" smtClean="0"/>
            <a:t>Gestión Estratégica</a:t>
          </a:r>
          <a:endParaRPr lang="en-US" dirty="0"/>
        </a:p>
      </dgm:t>
    </dgm:pt>
    <dgm:pt modelId="{9C1361F1-88FC-4CD7-99A4-4A3D072F6C0C}" type="parTrans" cxnId="{71B986DE-6F5C-47EC-A91A-384E5CB6A185}">
      <dgm:prSet/>
      <dgm:spPr/>
      <dgm:t>
        <a:bodyPr/>
        <a:lstStyle/>
        <a:p>
          <a:endParaRPr lang="en-US"/>
        </a:p>
      </dgm:t>
    </dgm:pt>
    <dgm:pt modelId="{F4C539FB-99C9-4472-AFE5-E2D328919AA0}" type="sibTrans" cxnId="{71B986DE-6F5C-47EC-A91A-384E5CB6A185}">
      <dgm:prSet/>
      <dgm:spPr/>
      <dgm:t>
        <a:bodyPr/>
        <a:lstStyle/>
        <a:p>
          <a:endParaRPr lang="en-US"/>
        </a:p>
      </dgm:t>
    </dgm:pt>
    <dgm:pt modelId="{57537664-AD08-43A2-B66E-0E4F3F71D1E5}">
      <dgm:prSet phldrT="[Texto]"/>
      <dgm:spPr/>
      <dgm:t>
        <a:bodyPr/>
        <a:lstStyle/>
        <a:p>
          <a:r>
            <a:rPr lang="es-MX" dirty="0" smtClean="0"/>
            <a:t>Enfocada en la Visión</a:t>
          </a:r>
          <a:endParaRPr lang="en-US" dirty="0"/>
        </a:p>
      </dgm:t>
    </dgm:pt>
    <dgm:pt modelId="{7D02A6E9-94A7-438D-A6DF-8E6F92B3FA6B}" type="parTrans" cxnId="{81B476BC-9E53-4397-B362-64F984B0EBF9}">
      <dgm:prSet/>
      <dgm:spPr/>
      <dgm:t>
        <a:bodyPr/>
        <a:lstStyle/>
        <a:p>
          <a:endParaRPr lang="en-US"/>
        </a:p>
      </dgm:t>
    </dgm:pt>
    <dgm:pt modelId="{CA6CB24C-EE6D-4117-9934-FC9BE64642B9}" type="sibTrans" cxnId="{81B476BC-9E53-4397-B362-64F984B0EBF9}">
      <dgm:prSet/>
      <dgm:spPr/>
      <dgm:t>
        <a:bodyPr/>
        <a:lstStyle/>
        <a:p>
          <a:endParaRPr lang="en-US"/>
        </a:p>
      </dgm:t>
    </dgm:pt>
    <dgm:pt modelId="{63AF2B78-DAE1-453E-A885-41ED5E9DA300}">
      <dgm:prSet phldrT="[Texto]"/>
      <dgm:spPr/>
      <dgm:t>
        <a:bodyPr/>
        <a:lstStyle/>
        <a:p>
          <a:r>
            <a:rPr lang="es-MX" dirty="0" smtClean="0"/>
            <a:t>Responsabilidad en cada Gerente y su equipo</a:t>
          </a:r>
          <a:endParaRPr lang="en-US" dirty="0"/>
        </a:p>
      </dgm:t>
    </dgm:pt>
    <dgm:pt modelId="{E2BD1368-2368-4097-97D3-159B45A1B046}" type="parTrans" cxnId="{863E0B15-EC14-4ABB-B8BA-58A8F99974A6}">
      <dgm:prSet/>
      <dgm:spPr/>
      <dgm:t>
        <a:bodyPr/>
        <a:lstStyle/>
        <a:p>
          <a:endParaRPr lang="en-US"/>
        </a:p>
      </dgm:t>
    </dgm:pt>
    <dgm:pt modelId="{4F6309C1-B568-4AE1-AE05-CCDB09547AE5}" type="sibTrans" cxnId="{863E0B15-EC14-4ABB-B8BA-58A8F99974A6}">
      <dgm:prSet/>
      <dgm:spPr/>
      <dgm:t>
        <a:bodyPr/>
        <a:lstStyle/>
        <a:p>
          <a:endParaRPr lang="en-US"/>
        </a:p>
      </dgm:t>
    </dgm:pt>
    <dgm:pt modelId="{73D8410F-5C5D-4926-BCD6-0CE05D4321B0}">
      <dgm:prSet phldrT="[Texto]"/>
      <dgm:spPr/>
      <dgm:t>
        <a:bodyPr/>
        <a:lstStyle/>
        <a:p>
          <a:r>
            <a:rPr lang="es-MX" dirty="0" smtClean="0"/>
            <a:t>Es Adaptativa</a:t>
          </a:r>
          <a:endParaRPr lang="en-US" dirty="0"/>
        </a:p>
      </dgm:t>
    </dgm:pt>
    <dgm:pt modelId="{8958585A-173F-4195-ABAD-CD1FE835A25F}" type="parTrans" cxnId="{D599B5EF-0B7F-428B-BAD4-119B5EBCF80B}">
      <dgm:prSet/>
      <dgm:spPr/>
      <dgm:t>
        <a:bodyPr/>
        <a:lstStyle/>
        <a:p>
          <a:endParaRPr lang="en-US"/>
        </a:p>
      </dgm:t>
    </dgm:pt>
    <dgm:pt modelId="{B09E3292-C34A-4972-8C58-70EF1F7C1653}" type="sibTrans" cxnId="{D599B5EF-0B7F-428B-BAD4-119B5EBCF80B}">
      <dgm:prSet/>
      <dgm:spPr/>
      <dgm:t>
        <a:bodyPr/>
        <a:lstStyle/>
        <a:p>
          <a:endParaRPr lang="en-US"/>
        </a:p>
      </dgm:t>
    </dgm:pt>
    <dgm:pt modelId="{F528DC3E-CB04-4492-8F2A-366B0AC827E2}">
      <dgm:prSet phldrT="[Texto]"/>
      <dgm:spPr/>
      <dgm:t>
        <a:bodyPr/>
        <a:lstStyle/>
        <a:p>
          <a:r>
            <a:rPr lang="es-MX" dirty="0" smtClean="0"/>
            <a:t>Es Anticipativa y Proactiva</a:t>
          </a:r>
          <a:endParaRPr lang="en-US" dirty="0"/>
        </a:p>
      </dgm:t>
    </dgm:pt>
    <dgm:pt modelId="{18822C36-0C98-4446-9CDD-85060976F623}" type="parTrans" cxnId="{38A0D2F2-4FD5-43A4-A1E8-5780406B30ED}">
      <dgm:prSet/>
      <dgm:spPr/>
      <dgm:t>
        <a:bodyPr/>
        <a:lstStyle/>
        <a:p>
          <a:endParaRPr lang="en-US"/>
        </a:p>
      </dgm:t>
    </dgm:pt>
    <dgm:pt modelId="{861DA9FD-69D4-48FC-87F6-7791C0C88067}" type="sibTrans" cxnId="{38A0D2F2-4FD5-43A4-A1E8-5780406B30ED}">
      <dgm:prSet/>
      <dgm:spPr/>
      <dgm:t>
        <a:bodyPr/>
        <a:lstStyle/>
        <a:p>
          <a:endParaRPr lang="en-US"/>
        </a:p>
      </dgm:t>
    </dgm:pt>
    <dgm:pt modelId="{BEBA15A2-706E-4FD5-9E49-83D33E33EAF5}" type="pres">
      <dgm:prSet presAssocID="{CCDD5464-6EB3-4906-9CD8-B8DB2DD4E5ED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FBCFDFEF-27E6-4133-9EFD-A769684378E5}" type="pres">
      <dgm:prSet presAssocID="{3A9D580C-88DF-411C-8902-ADFCA5CC8906}" presName="posSpace" presStyleCnt="0"/>
      <dgm:spPr/>
    </dgm:pt>
    <dgm:pt modelId="{863F3546-F288-4565-BAC6-6B7E408202B2}" type="pres">
      <dgm:prSet presAssocID="{3A9D580C-88DF-411C-8902-ADFCA5CC8906}" presName="vertFlow" presStyleCnt="0"/>
      <dgm:spPr/>
    </dgm:pt>
    <dgm:pt modelId="{CBDD96FA-B63A-4203-958A-87025B6E1FF8}" type="pres">
      <dgm:prSet presAssocID="{3A9D580C-88DF-411C-8902-ADFCA5CC8906}" presName="topSpace" presStyleCnt="0"/>
      <dgm:spPr/>
    </dgm:pt>
    <dgm:pt modelId="{8631A954-3E87-4059-AAC2-8E57F4DE4D8B}" type="pres">
      <dgm:prSet presAssocID="{3A9D580C-88DF-411C-8902-ADFCA5CC8906}" presName="firstComp" presStyleCnt="0"/>
      <dgm:spPr/>
    </dgm:pt>
    <dgm:pt modelId="{918EC76B-5BA0-48FF-A301-E2776C0F7952}" type="pres">
      <dgm:prSet presAssocID="{3A9D580C-88DF-411C-8902-ADFCA5CC8906}" presName="firstChild" presStyleLbl="bgAccFollowNode1" presStyleIdx="0" presStyleCnt="6" custScaleX="89599" custScaleY="52916"/>
      <dgm:spPr/>
      <dgm:t>
        <a:bodyPr/>
        <a:lstStyle/>
        <a:p>
          <a:endParaRPr lang="es-ES"/>
        </a:p>
      </dgm:t>
    </dgm:pt>
    <dgm:pt modelId="{670118B3-B9F4-4203-8007-9E59B2416A80}" type="pres">
      <dgm:prSet presAssocID="{3A9D580C-88DF-411C-8902-ADFCA5CC8906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4C3FA4-6B97-4D97-8948-D9094F397CC1}" type="pres">
      <dgm:prSet presAssocID="{370A7CFE-8949-4DAF-8F23-AB2F4A9D25DD}" presName="comp" presStyleCnt="0"/>
      <dgm:spPr/>
    </dgm:pt>
    <dgm:pt modelId="{58FDE9F1-952D-431A-ADCD-98DC7DE7263B}" type="pres">
      <dgm:prSet presAssocID="{370A7CFE-8949-4DAF-8F23-AB2F4A9D25DD}" presName="child" presStyleLbl="bgAccFollowNode1" presStyleIdx="1" presStyleCnt="6" custScaleX="89599" custScaleY="52916"/>
      <dgm:spPr/>
      <dgm:t>
        <a:bodyPr/>
        <a:lstStyle/>
        <a:p>
          <a:endParaRPr lang="es-ES"/>
        </a:p>
      </dgm:t>
    </dgm:pt>
    <dgm:pt modelId="{959F14BF-1940-40B1-8E42-6BB8107E3B99}" type="pres">
      <dgm:prSet presAssocID="{370A7CFE-8949-4DAF-8F23-AB2F4A9D25DD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8AE7D2-B23C-4604-BAA9-707EBB73E3D0}" type="pres">
      <dgm:prSet presAssocID="{73D8410F-5C5D-4926-BCD6-0CE05D4321B0}" presName="comp" presStyleCnt="0"/>
      <dgm:spPr/>
    </dgm:pt>
    <dgm:pt modelId="{E8DF106C-85C1-48BB-BF53-E72650B3457C}" type="pres">
      <dgm:prSet presAssocID="{73D8410F-5C5D-4926-BCD6-0CE05D4321B0}" presName="child" presStyleLbl="bgAccFollowNode1" presStyleIdx="2" presStyleCnt="6" custScaleX="89599" custScaleY="52916"/>
      <dgm:spPr/>
      <dgm:t>
        <a:bodyPr/>
        <a:lstStyle/>
        <a:p>
          <a:endParaRPr lang="es-ES"/>
        </a:p>
      </dgm:t>
    </dgm:pt>
    <dgm:pt modelId="{F705CA3F-5280-4785-B605-1AB254DBA693}" type="pres">
      <dgm:prSet presAssocID="{73D8410F-5C5D-4926-BCD6-0CE05D4321B0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295126-A27B-4214-AAE9-86CB12A9A65F}" type="pres">
      <dgm:prSet presAssocID="{3A9D580C-88DF-411C-8902-ADFCA5CC8906}" presName="negSpace" presStyleCnt="0"/>
      <dgm:spPr/>
    </dgm:pt>
    <dgm:pt modelId="{CDE8A30D-1E75-4CC6-8C8F-305DE3EF0D3D}" type="pres">
      <dgm:prSet presAssocID="{3A9D580C-88DF-411C-8902-ADFCA5CC8906}" presName="circle" presStyleLbl="node1" presStyleIdx="0" presStyleCnt="2" custLinFactNeighborX="8940"/>
      <dgm:spPr/>
      <dgm:t>
        <a:bodyPr/>
        <a:lstStyle/>
        <a:p>
          <a:endParaRPr lang="en-US"/>
        </a:p>
      </dgm:t>
    </dgm:pt>
    <dgm:pt modelId="{900931C1-0E55-43EA-944F-CF422D400765}" type="pres">
      <dgm:prSet presAssocID="{A204E532-82A4-4C7D-9C37-DBAAC0FBDFEF}" presName="transSpace" presStyleCnt="0"/>
      <dgm:spPr/>
    </dgm:pt>
    <dgm:pt modelId="{9D358F60-874A-4B34-9DDC-C55F9C88FC65}" type="pres">
      <dgm:prSet presAssocID="{E91CD2ED-23D5-4E7B-9928-A6E614957719}" presName="posSpace" presStyleCnt="0"/>
      <dgm:spPr/>
    </dgm:pt>
    <dgm:pt modelId="{2BF92FF3-8918-4600-89F7-467AF38D22F8}" type="pres">
      <dgm:prSet presAssocID="{E91CD2ED-23D5-4E7B-9928-A6E614957719}" presName="vertFlow" presStyleCnt="0"/>
      <dgm:spPr/>
    </dgm:pt>
    <dgm:pt modelId="{F361CE01-64DE-485E-8131-E2A4ED201E58}" type="pres">
      <dgm:prSet presAssocID="{E91CD2ED-23D5-4E7B-9928-A6E614957719}" presName="topSpace" presStyleCnt="0"/>
      <dgm:spPr/>
    </dgm:pt>
    <dgm:pt modelId="{E3167A47-29C6-4C46-9988-CDAA5432ECB9}" type="pres">
      <dgm:prSet presAssocID="{E91CD2ED-23D5-4E7B-9928-A6E614957719}" presName="firstComp" presStyleCnt="0"/>
      <dgm:spPr/>
    </dgm:pt>
    <dgm:pt modelId="{5F90FD5B-44BC-4B22-BCA1-A4F64ADD9643}" type="pres">
      <dgm:prSet presAssocID="{E91CD2ED-23D5-4E7B-9928-A6E614957719}" presName="firstChild" presStyleLbl="bgAccFollowNode1" presStyleIdx="3" presStyleCnt="6" custScaleX="89599" custScaleY="52916"/>
      <dgm:spPr/>
      <dgm:t>
        <a:bodyPr/>
        <a:lstStyle/>
        <a:p>
          <a:endParaRPr lang="es-ES"/>
        </a:p>
      </dgm:t>
    </dgm:pt>
    <dgm:pt modelId="{3AFFDE8E-1A39-408E-B4C0-975C2CCD1C5F}" type="pres">
      <dgm:prSet presAssocID="{E91CD2ED-23D5-4E7B-9928-A6E614957719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A21436-0D43-4F49-9FF4-2968CB681937}" type="pres">
      <dgm:prSet presAssocID="{63AF2B78-DAE1-453E-A885-41ED5E9DA300}" presName="comp" presStyleCnt="0"/>
      <dgm:spPr/>
    </dgm:pt>
    <dgm:pt modelId="{F83ED529-4992-4F4F-9222-E7EE4AF9B2EF}" type="pres">
      <dgm:prSet presAssocID="{63AF2B78-DAE1-453E-A885-41ED5E9DA300}" presName="child" presStyleLbl="bgAccFollowNode1" presStyleIdx="4" presStyleCnt="6" custScaleX="89599" custScaleY="52916"/>
      <dgm:spPr/>
      <dgm:t>
        <a:bodyPr/>
        <a:lstStyle/>
        <a:p>
          <a:endParaRPr lang="en-US"/>
        </a:p>
      </dgm:t>
    </dgm:pt>
    <dgm:pt modelId="{6AC66196-33DD-4EFD-86E9-398DFEA9A3E3}" type="pres">
      <dgm:prSet presAssocID="{63AF2B78-DAE1-453E-A885-41ED5E9DA300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91476-D200-4316-9AE2-020CFCFDB099}" type="pres">
      <dgm:prSet presAssocID="{F528DC3E-CB04-4492-8F2A-366B0AC827E2}" presName="comp" presStyleCnt="0"/>
      <dgm:spPr/>
    </dgm:pt>
    <dgm:pt modelId="{5D989DB9-0A3A-47AC-937F-84E9DB28033D}" type="pres">
      <dgm:prSet presAssocID="{F528DC3E-CB04-4492-8F2A-366B0AC827E2}" presName="child" presStyleLbl="bgAccFollowNode1" presStyleIdx="5" presStyleCnt="6" custScaleX="89599" custScaleY="52916"/>
      <dgm:spPr/>
      <dgm:t>
        <a:bodyPr/>
        <a:lstStyle/>
        <a:p>
          <a:endParaRPr lang="en-US"/>
        </a:p>
      </dgm:t>
    </dgm:pt>
    <dgm:pt modelId="{A5C8395C-1225-42DA-AC12-4624A5104163}" type="pres">
      <dgm:prSet presAssocID="{F528DC3E-CB04-4492-8F2A-366B0AC827E2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784D6-0044-4FD4-8E73-C857CACF5ACD}" type="pres">
      <dgm:prSet presAssocID="{E91CD2ED-23D5-4E7B-9928-A6E614957719}" presName="negSpace" presStyleCnt="0"/>
      <dgm:spPr/>
    </dgm:pt>
    <dgm:pt modelId="{C1CBC227-9B09-4BB4-AB8D-4BF6FEAEA342}" type="pres">
      <dgm:prSet presAssocID="{E91CD2ED-23D5-4E7B-9928-A6E614957719}" presName="circle" presStyleLbl="node1" presStyleIdx="1" presStyleCnt="2" custLinFactNeighborX="9083"/>
      <dgm:spPr/>
      <dgm:t>
        <a:bodyPr/>
        <a:lstStyle/>
        <a:p>
          <a:endParaRPr lang="es-ES"/>
        </a:p>
      </dgm:t>
    </dgm:pt>
  </dgm:ptLst>
  <dgm:cxnLst>
    <dgm:cxn modelId="{D599B5EF-0B7F-428B-BAD4-119B5EBCF80B}" srcId="{3A9D580C-88DF-411C-8902-ADFCA5CC8906}" destId="{73D8410F-5C5D-4926-BCD6-0CE05D4321B0}" srcOrd="2" destOrd="0" parTransId="{8958585A-173F-4195-ABAD-CD1FE835A25F}" sibTransId="{B09E3292-C34A-4972-8C58-70EF1F7C1653}"/>
    <dgm:cxn modelId="{81B476BC-9E53-4397-B362-64F984B0EBF9}" srcId="{E91CD2ED-23D5-4E7B-9928-A6E614957719}" destId="{57537664-AD08-43A2-B66E-0E4F3F71D1E5}" srcOrd="0" destOrd="0" parTransId="{7D02A6E9-94A7-438D-A6DF-8E6F92B3FA6B}" sibTransId="{CA6CB24C-EE6D-4117-9934-FC9BE64642B9}"/>
    <dgm:cxn modelId="{5071BF2E-CDE8-4A8D-A256-5F062EECD70D}" type="presOf" srcId="{91EF4B21-4BDB-451C-8479-BFBEADC2A270}" destId="{670118B3-B9F4-4203-8007-9E59B2416A80}" srcOrd="1" destOrd="0" presId="urn:microsoft.com/office/officeart/2005/8/layout/hList9"/>
    <dgm:cxn modelId="{9905CC14-BFF9-480F-B6A3-251C636A7B5A}" type="presOf" srcId="{63AF2B78-DAE1-453E-A885-41ED5E9DA300}" destId="{F83ED529-4992-4F4F-9222-E7EE4AF9B2EF}" srcOrd="0" destOrd="0" presId="urn:microsoft.com/office/officeart/2005/8/layout/hList9"/>
    <dgm:cxn modelId="{A89DA4CF-08A6-452D-9588-178CF7FEDB00}" type="presOf" srcId="{91EF4B21-4BDB-451C-8479-BFBEADC2A270}" destId="{918EC76B-5BA0-48FF-A301-E2776C0F7952}" srcOrd="0" destOrd="0" presId="urn:microsoft.com/office/officeart/2005/8/layout/hList9"/>
    <dgm:cxn modelId="{17BF5DF3-1864-44CB-B69E-8978F74AA660}" type="presOf" srcId="{63AF2B78-DAE1-453E-A885-41ED5E9DA300}" destId="{6AC66196-33DD-4EFD-86E9-398DFEA9A3E3}" srcOrd="1" destOrd="0" presId="urn:microsoft.com/office/officeart/2005/8/layout/hList9"/>
    <dgm:cxn modelId="{51570ED4-C731-4BD4-8DD5-56185B322AD0}" srcId="{3A9D580C-88DF-411C-8902-ADFCA5CC8906}" destId="{91EF4B21-4BDB-451C-8479-BFBEADC2A270}" srcOrd="0" destOrd="0" parTransId="{D3F8BB38-57E8-4CA9-85F3-223153D36CF9}" sibTransId="{AA022A8C-0900-4B8E-88D4-C96B9C3625AD}"/>
    <dgm:cxn modelId="{38A0D2F2-4FD5-43A4-A1E8-5780406B30ED}" srcId="{E91CD2ED-23D5-4E7B-9928-A6E614957719}" destId="{F528DC3E-CB04-4492-8F2A-366B0AC827E2}" srcOrd="2" destOrd="0" parTransId="{18822C36-0C98-4446-9CDD-85060976F623}" sibTransId="{861DA9FD-69D4-48FC-87F6-7791C0C88067}"/>
    <dgm:cxn modelId="{2FB2A77A-77A4-4A34-A3A4-4FD23D383F6C}" type="presOf" srcId="{370A7CFE-8949-4DAF-8F23-AB2F4A9D25DD}" destId="{58FDE9F1-952D-431A-ADCD-98DC7DE7263B}" srcOrd="0" destOrd="0" presId="urn:microsoft.com/office/officeart/2005/8/layout/hList9"/>
    <dgm:cxn modelId="{3DBA41B7-5F7B-4E20-A561-E2CC3C058A82}" srcId="{3A9D580C-88DF-411C-8902-ADFCA5CC8906}" destId="{370A7CFE-8949-4DAF-8F23-AB2F4A9D25DD}" srcOrd="1" destOrd="0" parTransId="{09FFF0E9-3B43-4221-99B4-6C79A6AABDD6}" sibTransId="{6035A0AC-1CE0-4305-9871-8A698076651D}"/>
    <dgm:cxn modelId="{3A551739-9494-472D-B8D6-C0939E9C908A}" type="presOf" srcId="{3A9D580C-88DF-411C-8902-ADFCA5CC8906}" destId="{CDE8A30D-1E75-4CC6-8C8F-305DE3EF0D3D}" srcOrd="0" destOrd="0" presId="urn:microsoft.com/office/officeart/2005/8/layout/hList9"/>
    <dgm:cxn modelId="{71B986DE-6F5C-47EC-A91A-384E5CB6A185}" srcId="{CCDD5464-6EB3-4906-9CD8-B8DB2DD4E5ED}" destId="{E91CD2ED-23D5-4E7B-9928-A6E614957719}" srcOrd="1" destOrd="0" parTransId="{9C1361F1-88FC-4CD7-99A4-4A3D072F6C0C}" sibTransId="{F4C539FB-99C9-4472-AFE5-E2D328919AA0}"/>
    <dgm:cxn modelId="{FE28E48A-D5E9-4AFE-B60E-ADD2E7B9A949}" type="presOf" srcId="{E91CD2ED-23D5-4E7B-9928-A6E614957719}" destId="{C1CBC227-9B09-4BB4-AB8D-4BF6FEAEA342}" srcOrd="0" destOrd="0" presId="urn:microsoft.com/office/officeart/2005/8/layout/hList9"/>
    <dgm:cxn modelId="{C2D1F909-BAFB-4707-991E-43EE8DDAC054}" type="presOf" srcId="{F528DC3E-CB04-4492-8F2A-366B0AC827E2}" destId="{A5C8395C-1225-42DA-AC12-4624A5104163}" srcOrd="1" destOrd="0" presId="urn:microsoft.com/office/officeart/2005/8/layout/hList9"/>
    <dgm:cxn modelId="{507EAEEA-9276-49E1-A0AD-1A6B976A845A}" srcId="{CCDD5464-6EB3-4906-9CD8-B8DB2DD4E5ED}" destId="{3A9D580C-88DF-411C-8902-ADFCA5CC8906}" srcOrd="0" destOrd="0" parTransId="{7337C14D-9345-4564-A3F4-0E2048D4A55F}" sibTransId="{A204E532-82A4-4C7D-9C37-DBAAC0FBDFEF}"/>
    <dgm:cxn modelId="{5FDD7429-BBA7-42C7-9046-26E278902BBE}" type="presOf" srcId="{CCDD5464-6EB3-4906-9CD8-B8DB2DD4E5ED}" destId="{BEBA15A2-706E-4FD5-9E49-83D33E33EAF5}" srcOrd="0" destOrd="0" presId="urn:microsoft.com/office/officeart/2005/8/layout/hList9"/>
    <dgm:cxn modelId="{ECAB05A4-2F92-4504-A886-D61289C3B8EB}" type="presOf" srcId="{370A7CFE-8949-4DAF-8F23-AB2F4A9D25DD}" destId="{959F14BF-1940-40B1-8E42-6BB8107E3B99}" srcOrd="1" destOrd="0" presId="urn:microsoft.com/office/officeart/2005/8/layout/hList9"/>
    <dgm:cxn modelId="{C07A61E8-5CB8-47E7-8B1B-CAA9A0501E87}" type="presOf" srcId="{57537664-AD08-43A2-B66E-0E4F3F71D1E5}" destId="{5F90FD5B-44BC-4B22-BCA1-A4F64ADD9643}" srcOrd="0" destOrd="0" presId="urn:microsoft.com/office/officeart/2005/8/layout/hList9"/>
    <dgm:cxn modelId="{AD3A4475-E265-4FAD-8528-B1740CFB9C8C}" type="presOf" srcId="{73D8410F-5C5D-4926-BCD6-0CE05D4321B0}" destId="{E8DF106C-85C1-48BB-BF53-E72650B3457C}" srcOrd="0" destOrd="0" presId="urn:microsoft.com/office/officeart/2005/8/layout/hList9"/>
    <dgm:cxn modelId="{9C1DC23B-9A0C-4895-985F-C184C48DAD75}" type="presOf" srcId="{57537664-AD08-43A2-B66E-0E4F3F71D1E5}" destId="{3AFFDE8E-1A39-408E-B4C0-975C2CCD1C5F}" srcOrd="1" destOrd="0" presId="urn:microsoft.com/office/officeart/2005/8/layout/hList9"/>
    <dgm:cxn modelId="{411560CB-7BC9-4F6D-9D00-C59101F16744}" type="presOf" srcId="{73D8410F-5C5D-4926-BCD6-0CE05D4321B0}" destId="{F705CA3F-5280-4785-B605-1AB254DBA693}" srcOrd="1" destOrd="0" presId="urn:microsoft.com/office/officeart/2005/8/layout/hList9"/>
    <dgm:cxn modelId="{89C99C03-547F-4C3D-9724-67CCB1A9A0B4}" type="presOf" srcId="{F528DC3E-CB04-4492-8F2A-366B0AC827E2}" destId="{5D989DB9-0A3A-47AC-937F-84E9DB28033D}" srcOrd="0" destOrd="0" presId="urn:microsoft.com/office/officeart/2005/8/layout/hList9"/>
    <dgm:cxn modelId="{863E0B15-EC14-4ABB-B8BA-58A8F99974A6}" srcId="{E91CD2ED-23D5-4E7B-9928-A6E614957719}" destId="{63AF2B78-DAE1-453E-A885-41ED5E9DA300}" srcOrd="1" destOrd="0" parTransId="{E2BD1368-2368-4097-97D3-159B45A1B046}" sibTransId="{4F6309C1-B568-4AE1-AE05-CCDB09547AE5}"/>
    <dgm:cxn modelId="{1FDBA631-A006-444D-8020-A9A03DACD64A}" type="presParOf" srcId="{BEBA15A2-706E-4FD5-9E49-83D33E33EAF5}" destId="{FBCFDFEF-27E6-4133-9EFD-A769684378E5}" srcOrd="0" destOrd="0" presId="urn:microsoft.com/office/officeart/2005/8/layout/hList9"/>
    <dgm:cxn modelId="{0AA347EB-81C7-45F3-B048-6D2128B9D364}" type="presParOf" srcId="{BEBA15A2-706E-4FD5-9E49-83D33E33EAF5}" destId="{863F3546-F288-4565-BAC6-6B7E408202B2}" srcOrd="1" destOrd="0" presId="urn:microsoft.com/office/officeart/2005/8/layout/hList9"/>
    <dgm:cxn modelId="{42A5F0F7-7F8B-4A56-B9C4-542E240A5A24}" type="presParOf" srcId="{863F3546-F288-4565-BAC6-6B7E408202B2}" destId="{CBDD96FA-B63A-4203-958A-87025B6E1FF8}" srcOrd="0" destOrd="0" presId="urn:microsoft.com/office/officeart/2005/8/layout/hList9"/>
    <dgm:cxn modelId="{33EED674-38E2-4065-86F6-4E3904BC24CF}" type="presParOf" srcId="{863F3546-F288-4565-BAC6-6B7E408202B2}" destId="{8631A954-3E87-4059-AAC2-8E57F4DE4D8B}" srcOrd="1" destOrd="0" presId="urn:microsoft.com/office/officeart/2005/8/layout/hList9"/>
    <dgm:cxn modelId="{1A7A7C8B-DED3-43AF-AB65-7E315C923926}" type="presParOf" srcId="{8631A954-3E87-4059-AAC2-8E57F4DE4D8B}" destId="{918EC76B-5BA0-48FF-A301-E2776C0F7952}" srcOrd="0" destOrd="0" presId="urn:microsoft.com/office/officeart/2005/8/layout/hList9"/>
    <dgm:cxn modelId="{A05111CC-6B40-4895-B9AC-4EFE19917A07}" type="presParOf" srcId="{8631A954-3E87-4059-AAC2-8E57F4DE4D8B}" destId="{670118B3-B9F4-4203-8007-9E59B2416A80}" srcOrd="1" destOrd="0" presId="urn:microsoft.com/office/officeart/2005/8/layout/hList9"/>
    <dgm:cxn modelId="{C0052E66-5D34-4B45-95F5-957243F9F639}" type="presParOf" srcId="{863F3546-F288-4565-BAC6-6B7E408202B2}" destId="{FA4C3FA4-6B97-4D97-8948-D9094F397CC1}" srcOrd="2" destOrd="0" presId="urn:microsoft.com/office/officeart/2005/8/layout/hList9"/>
    <dgm:cxn modelId="{443A489A-EF88-4C27-856C-6B3CC0DD1F27}" type="presParOf" srcId="{FA4C3FA4-6B97-4D97-8948-D9094F397CC1}" destId="{58FDE9F1-952D-431A-ADCD-98DC7DE7263B}" srcOrd="0" destOrd="0" presId="urn:microsoft.com/office/officeart/2005/8/layout/hList9"/>
    <dgm:cxn modelId="{DD8A346C-E010-4FF1-8E39-2BCAC970470C}" type="presParOf" srcId="{FA4C3FA4-6B97-4D97-8948-D9094F397CC1}" destId="{959F14BF-1940-40B1-8E42-6BB8107E3B99}" srcOrd="1" destOrd="0" presId="urn:microsoft.com/office/officeart/2005/8/layout/hList9"/>
    <dgm:cxn modelId="{95422848-FAAC-4828-8B8E-CF0BB20CF8E4}" type="presParOf" srcId="{863F3546-F288-4565-BAC6-6B7E408202B2}" destId="{1A8AE7D2-B23C-4604-BAA9-707EBB73E3D0}" srcOrd="3" destOrd="0" presId="urn:microsoft.com/office/officeart/2005/8/layout/hList9"/>
    <dgm:cxn modelId="{9BE21724-2F2B-4F44-9EE1-DF32996D7FC8}" type="presParOf" srcId="{1A8AE7D2-B23C-4604-BAA9-707EBB73E3D0}" destId="{E8DF106C-85C1-48BB-BF53-E72650B3457C}" srcOrd="0" destOrd="0" presId="urn:microsoft.com/office/officeart/2005/8/layout/hList9"/>
    <dgm:cxn modelId="{C90F1FD8-D19C-494A-B7C8-E43381AF22FC}" type="presParOf" srcId="{1A8AE7D2-B23C-4604-BAA9-707EBB73E3D0}" destId="{F705CA3F-5280-4785-B605-1AB254DBA693}" srcOrd="1" destOrd="0" presId="urn:microsoft.com/office/officeart/2005/8/layout/hList9"/>
    <dgm:cxn modelId="{0BDF7A71-E00C-4E22-8C7F-6A12CA56AE20}" type="presParOf" srcId="{BEBA15A2-706E-4FD5-9E49-83D33E33EAF5}" destId="{F0295126-A27B-4214-AAE9-86CB12A9A65F}" srcOrd="2" destOrd="0" presId="urn:microsoft.com/office/officeart/2005/8/layout/hList9"/>
    <dgm:cxn modelId="{CBBCD901-22C7-483C-839F-BB318126FEDD}" type="presParOf" srcId="{BEBA15A2-706E-4FD5-9E49-83D33E33EAF5}" destId="{CDE8A30D-1E75-4CC6-8C8F-305DE3EF0D3D}" srcOrd="3" destOrd="0" presId="urn:microsoft.com/office/officeart/2005/8/layout/hList9"/>
    <dgm:cxn modelId="{B7EFF4E8-07C8-4DC4-BEC1-9D46E0A8FEBD}" type="presParOf" srcId="{BEBA15A2-706E-4FD5-9E49-83D33E33EAF5}" destId="{900931C1-0E55-43EA-944F-CF422D400765}" srcOrd="4" destOrd="0" presId="urn:microsoft.com/office/officeart/2005/8/layout/hList9"/>
    <dgm:cxn modelId="{78C96705-E358-4115-AD7E-324EAABC8EF2}" type="presParOf" srcId="{BEBA15A2-706E-4FD5-9E49-83D33E33EAF5}" destId="{9D358F60-874A-4B34-9DDC-C55F9C88FC65}" srcOrd="5" destOrd="0" presId="urn:microsoft.com/office/officeart/2005/8/layout/hList9"/>
    <dgm:cxn modelId="{FD036D8C-3667-4081-8FE4-D4B45E81098A}" type="presParOf" srcId="{BEBA15A2-706E-4FD5-9E49-83D33E33EAF5}" destId="{2BF92FF3-8918-4600-89F7-467AF38D22F8}" srcOrd="6" destOrd="0" presId="urn:microsoft.com/office/officeart/2005/8/layout/hList9"/>
    <dgm:cxn modelId="{C5FB817C-ECDC-42AC-A1D3-5136F4F8A14F}" type="presParOf" srcId="{2BF92FF3-8918-4600-89F7-467AF38D22F8}" destId="{F361CE01-64DE-485E-8131-E2A4ED201E58}" srcOrd="0" destOrd="0" presId="urn:microsoft.com/office/officeart/2005/8/layout/hList9"/>
    <dgm:cxn modelId="{5A2D7A9F-6B90-4FC6-AE37-1FEC9789B27F}" type="presParOf" srcId="{2BF92FF3-8918-4600-89F7-467AF38D22F8}" destId="{E3167A47-29C6-4C46-9988-CDAA5432ECB9}" srcOrd="1" destOrd="0" presId="urn:microsoft.com/office/officeart/2005/8/layout/hList9"/>
    <dgm:cxn modelId="{17F5EBB5-3B6B-46B1-997C-C7D9FB8FD6C7}" type="presParOf" srcId="{E3167A47-29C6-4C46-9988-CDAA5432ECB9}" destId="{5F90FD5B-44BC-4B22-BCA1-A4F64ADD9643}" srcOrd="0" destOrd="0" presId="urn:microsoft.com/office/officeart/2005/8/layout/hList9"/>
    <dgm:cxn modelId="{BF134105-F9D1-48E6-BBFA-C432DE72F2EE}" type="presParOf" srcId="{E3167A47-29C6-4C46-9988-CDAA5432ECB9}" destId="{3AFFDE8E-1A39-408E-B4C0-975C2CCD1C5F}" srcOrd="1" destOrd="0" presId="urn:microsoft.com/office/officeart/2005/8/layout/hList9"/>
    <dgm:cxn modelId="{DF71CAD3-C555-4326-8B02-424F9445EFE8}" type="presParOf" srcId="{2BF92FF3-8918-4600-89F7-467AF38D22F8}" destId="{51A21436-0D43-4F49-9FF4-2968CB681937}" srcOrd="2" destOrd="0" presId="urn:microsoft.com/office/officeart/2005/8/layout/hList9"/>
    <dgm:cxn modelId="{0801D47C-2BCB-4564-BEAD-63913CE2101C}" type="presParOf" srcId="{51A21436-0D43-4F49-9FF4-2968CB681937}" destId="{F83ED529-4992-4F4F-9222-E7EE4AF9B2EF}" srcOrd="0" destOrd="0" presId="urn:microsoft.com/office/officeart/2005/8/layout/hList9"/>
    <dgm:cxn modelId="{1FD11568-543D-4830-BE10-D2C16000C62E}" type="presParOf" srcId="{51A21436-0D43-4F49-9FF4-2968CB681937}" destId="{6AC66196-33DD-4EFD-86E9-398DFEA9A3E3}" srcOrd="1" destOrd="0" presId="urn:microsoft.com/office/officeart/2005/8/layout/hList9"/>
    <dgm:cxn modelId="{C74C2B90-CC21-48B5-9A58-956F687E1D41}" type="presParOf" srcId="{2BF92FF3-8918-4600-89F7-467AF38D22F8}" destId="{24591476-D200-4316-9AE2-020CFCFDB099}" srcOrd="3" destOrd="0" presId="urn:microsoft.com/office/officeart/2005/8/layout/hList9"/>
    <dgm:cxn modelId="{297F2380-D840-4FDF-9F59-994AACC206FA}" type="presParOf" srcId="{24591476-D200-4316-9AE2-020CFCFDB099}" destId="{5D989DB9-0A3A-47AC-937F-84E9DB28033D}" srcOrd="0" destOrd="0" presId="urn:microsoft.com/office/officeart/2005/8/layout/hList9"/>
    <dgm:cxn modelId="{FEE3FE83-0639-4A5F-A0A2-699816EDC8D1}" type="presParOf" srcId="{24591476-D200-4316-9AE2-020CFCFDB099}" destId="{A5C8395C-1225-42DA-AC12-4624A5104163}" srcOrd="1" destOrd="0" presId="urn:microsoft.com/office/officeart/2005/8/layout/hList9"/>
    <dgm:cxn modelId="{571DA4B9-409C-4398-9D62-889154B35628}" type="presParOf" srcId="{BEBA15A2-706E-4FD5-9E49-83D33E33EAF5}" destId="{1B4784D6-0044-4FD4-8E73-C857CACF5ACD}" srcOrd="7" destOrd="0" presId="urn:microsoft.com/office/officeart/2005/8/layout/hList9"/>
    <dgm:cxn modelId="{A638B8F0-ACEC-41CE-99F4-18A1A96ACCB9}" type="presParOf" srcId="{BEBA15A2-706E-4FD5-9E49-83D33E33EAF5}" destId="{C1CBC227-9B09-4BB4-AB8D-4BF6FEAEA34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CD5732-FD00-4041-B60D-B2050E25490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02E3FA-5FF9-4B39-96BA-A0194836E0AA}">
      <dgm:prSet phldrT="[Texto]"/>
      <dgm:spPr/>
      <dgm:t>
        <a:bodyPr/>
        <a:lstStyle/>
        <a:p>
          <a:r>
            <a:rPr lang="es-MX" b="1" dirty="0" smtClean="0"/>
            <a:t>Eficiencia</a:t>
          </a:r>
          <a:endParaRPr lang="en-US" b="1" dirty="0"/>
        </a:p>
      </dgm:t>
    </dgm:pt>
    <dgm:pt modelId="{C7A2A3E0-41DE-446A-9F49-C39F914B5554}" type="parTrans" cxnId="{0DBA8FD8-DD41-4326-AA03-4BC2B0B94428}">
      <dgm:prSet/>
      <dgm:spPr/>
      <dgm:t>
        <a:bodyPr/>
        <a:lstStyle/>
        <a:p>
          <a:endParaRPr lang="en-US"/>
        </a:p>
      </dgm:t>
    </dgm:pt>
    <dgm:pt modelId="{86AACBA8-1121-4924-BFE5-2393D8F5D918}" type="sibTrans" cxnId="{0DBA8FD8-DD41-4326-AA03-4BC2B0B94428}">
      <dgm:prSet/>
      <dgm:spPr/>
      <dgm:t>
        <a:bodyPr/>
        <a:lstStyle/>
        <a:p>
          <a:endParaRPr lang="en-US"/>
        </a:p>
      </dgm:t>
    </dgm:pt>
    <dgm:pt modelId="{588EA754-BE54-4CC5-8CE7-1FF4669F5413}">
      <dgm:prSet phldrT="[Texto]"/>
      <dgm:spPr/>
      <dgm:t>
        <a:bodyPr/>
        <a:lstStyle/>
        <a:p>
          <a:r>
            <a:rPr lang="es-MX" b="1" dirty="0" smtClean="0"/>
            <a:t>Eficacia</a:t>
          </a:r>
        </a:p>
      </dgm:t>
    </dgm:pt>
    <dgm:pt modelId="{50601D83-F501-4564-8787-EF082DCE3B80}" type="parTrans" cxnId="{B5E6CFFA-FA08-4854-831D-D7BC3C07265E}">
      <dgm:prSet/>
      <dgm:spPr/>
      <dgm:t>
        <a:bodyPr/>
        <a:lstStyle/>
        <a:p>
          <a:endParaRPr lang="en-US"/>
        </a:p>
      </dgm:t>
    </dgm:pt>
    <dgm:pt modelId="{269D78ED-43B2-4C07-9AD0-846536227C6E}" type="sibTrans" cxnId="{B5E6CFFA-FA08-4854-831D-D7BC3C07265E}">
      <dgm:prSet/>
      <dgm:spPr/>
      <dgm:t>
        <a:bodyPr/>
        <a:lstStyle/>
        <a:p>
          <a:endParaRPr lang="en-US"/>
        </a:p>
      </dgm:t>
    </dgm:pt>
    <dgm:pt modelId="{51F7A21C-C381-4B64-907D-8FF394C7506D}">
      <dgm:prSet phldrT="[Texto]"/>
      <dgm:spPr/>
      <dgm:t>
        <a:bodyPr/>
        <a:lstStyle/>
        <a:p>
          <a:r>
            <a:rPr lang="es-MX" b="1" dirty="0" smtClean="0"/>
            <a:t>Efectividad</a:t>
          </a:r>
          <a:endParaRPr lang="en-US" b="1" dirty="0"/>
        </a:p>
      </dgm:t>
    </dgm:pt>
    <dgm:pt modelId="{6A3D0578-A001-40EC-95E1-17385B11E388}" type="parTrans" cxnId="{AF464D72-37CC-4FD9-82F6-F04B7C65E79E}">
      <dgm:prSet/>
      <dgm:spPr/>
      <dgm:t>
        <a:bodyPr/>
        <a:lstStyle/>
        <a:p>
          <a:endParaRPr lang="en-US"/>
        </a:p>
      </dgm:t>
    </dgm:pt>
    <dgm:pt modelId="{7E8DEF5F-F8AA-4A19-BE2B-4081F24093CB}" type="sibTrans" cxnId="{AF464D72-37CC-4FD9-82F6-F04B7C65E79E}">
      <dgm:prSet/>
      <dgm:spPr/>
      <dgm:t>
        <a:bodyPr/>
        <a:lstStyle/>
        <a:p>
          <a:endParaRPr lang="en-US"/>
        </a:p>
      </dgm:t>
    </dgm:pt>
    <dgm:pt modelId="{C01D16E5-F20B-4858-8965-CFB3A69CFD42}">
      <dgm:prSet phldrT="[Texto]"/>
      <dgm:spPr/>
      <dgm:t>
        <a:bodyPr/>
        <a:lstStyle/>
        <a:p>
          <a:pPr algn="just"/>
          <a:r>
            <a:rPr lang="es-CO" dirty="0" smtClean="0">
              <a:latin typeface="Constantia" pitchFamily="18" charset="0"/>
            </a:rPr>
            <a:t>Utilización apropiada de los recursos requeridos o disponibles para el logro de resultados u objetivos</a:t>
          </a:r>
          <a:endParaRPr lang="en-US" dirty="0"/>
        </a:p>
      </dgm:t>
    </dgm:pt>
    <dgm:pt modelId="{2FC6C24E-CA2F-4154-8A5B-88BD2777AB26}" type="parTrans" cxnId="{FC681222-C543-450C-8C3B-C601910E38B6}">
      <dgm:prSet/>
      <dgm:spPr/>
      <dgm:t>
        <a:bodyPr/>
        <a:lstStyle/>
        <a:p>
          <a:endParaRPr lang="en-US"/>
        </a:p>
      </dgm:t>
    </dgm:pt>
    <dgm:pt modelId="{F73A3D94-BFED-4BFB-842B-960C2C144941}" type="sibTrans" cxnId="{FC681222-C543-450C-8C3B-C601910E38B6}">
      <dgm:prSet/>
      <dgm:spPr/>
      <dgm:t>
        <a:bodyPr/>
        <a:lstStyle/>
        <a:p>
          <a:endParaRPr lang="en-US"/>
        </a:p>
      </dgm:t>
    </dgm:pt>
    <dgm:pt modelId="{C7576687-1DC3-48CB-927D-DBB6209EC504}">
      <dgm:prSet/>
      <dgm:spPr/>
      <dgm:t>
        <a:bodyPr/>
        <a:lstStyle/>
        <a:p>
          <a:pPr algn="just"/>
          <a:r>
            <a:rPr lang="es-CO" dirty="0" smtClean="0">
              <a:latin typeface="Constantia" pitchFamily="18" charset="0"/>
            </a:rPr>
            <a:t>Logro de objetivos y resultados planificados que satisfacen necesidades y expectativas del cliente y demás partes interesadas</a:t>
          </a:r>
          <a:endParaRPr lang="en-US" dirty="0"/>
        </a:p>
      </dgm:t>
    </dgm:pt>
    <dgm:pt modelId="{CEF06807-E9EC-4573-B3C0-879F01D9C454}" type="parTrans" cxnId="{6A7E1172-33A3-4A6B-908A-A2F82B69797D}">
      <dgm:prSet/>
      <dgm:spPr/>
      <dgm:t>
        <a:bodyPr/>
        <a:lstStyle/>
        <a:p>
          <a:endParaRPr lang="en-US"/>
        </a:p>
      </dgm:t>
    </dgm:pt>
    <dgm:pt modelId="{8A21C38B-0124-4BF6-B3D4-D7A1C2F6E267}" type="sibTrans" cxnId="{6A7E1172-33A3-4A6B-908A-A2F82B69797D}">
      <dgm:prSet/>
      <dgm:spPr/>
      <dgm:t>
        <a:bodyPr/>
        <a:lstStyle/>
        <a:p>
          <a:endParaRPr lang="en-US"/>
        </a:p>
      </dgm:t>
    </dgm:pt>
    <dgm:pt modelId="{577F2845-3210-4502-98CE-A32BFD4E4831}">
      <dgm:prSet/>
      <dgm:spPr/>
      <dgm:t>
        <a:bodyPr/>
        <a:lstStyle/>
        <a:p>
          <a:pPr algn="just"/>
          <a:r>
            <a:rPr lang="es-CO" dirty="0" smtClean="0">
              <a:latin typeface="Constantia" pitchFamily="18" charset="0"/>
            </a:rPr>
            <a:t>Grado de impacto que generan los objetivos y los productos en el cliente y demás partes interesadas.</a:t>
          </a:r>
          <a:endParaRPr lang="en-US" dirty="0"/>
        </a:p>
      </dgm:t>
    </dgm:pt>
    <dgm:pt modelId="{663D8784-7034-475A-B99B-1545E62B198F}" type="parTrans" cxnId="{665F68EC-C0E7-4B79-BA7B-D7CDFAB668F7}">
      <dgm:prSet/>
      <dgm:spPr/>
      <dgm:t>
        <a:bodyPr/>
        <a:lstStyle/>
        <a:p>
          <a:endParaRPr lang="en-US"/>
        </a:p>
      </dgm:t>
    </dgm:pt>
    <dgm:pt modelId="{8E3389C3-DF68-48B6-A9A3-D790DF09EB4A}" type="sibTrans" cxnId="{665F68EC-C0E7-4B79-BA7B-D7CDFAB668F7}">
      <dgm:prSet/>
      <dgm:spPr/>
      <dgm:t>
        <a:bodyPr/>
        <a:lstStyle/>
        <a:p>
          <a:endParaRPr lang="en-US"/>
        </a:p>
      </dgm:t>
    </dgm:pt>
    <dgm:pt modelId="{F8C1E9CF-63AA-4115-98E8-47A018AA3C7E}" type="pres">
      <dgm:prSet presAssocID="{77CD5732-FD00-4041-B60D-B2050E2549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E37415-D59D-4F11-B3C8-3B9B47A729AD}" type="pres">
      <dgm:prSet presAssocID="{9602E3FA-5FF9-4B39-96BA-A0194836E0AA}" presName="parentLin" presStyleCnt="0"/>
      <dgm:spPr/>
    </dgm:pt>
    <dgm:pt modelId="{0AE7451C-A1D6-4C11-B151-194E760CC148}" type="pres">
      <dgm:prSet presAssocID="{9602E3FA-5FF9-4B39-96BA-A0194836E0A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50DF92C-09D4-4C86-AA55-F495C5764ACA}" type="pres">
      <dgm:prSet presAssocID="{9602E3FA-5FF9-4B39-96BA-A0194836E0A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B69DC-237C-4E2F-8591-0D05811494DA}" type="pres">
      <dgm:prSet presAssocID="{9602E3FA-5FF9-4B39-96BA-A0194836E0AA}" presName="negativeSpace" presStyleCnt="0"/>
      <dgm:spPr/>
    </dgm:pt>
    <dgm:pt modelId="{FC26C593-A424-4D3A-9631-81148831DD38}" type="pres">
      <dgm:prSet presAssocID="{9602E3FA-5FF9-4B39-96BA-A0194836E0A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248F8-E249-4AC0-95DF-7CBB557E0142}" type="pres">
      <dgm:prSet presAssocID="{86AACBA8-1121-4924-BFE5-2393D8F5D918}" presName="spaceBetweenRectangles" presStyleCnt="0"/>
      <dgm:spPr/>
    </dgm:pt>
    <dgm:pt modelId="{DCEFED0A-CBCB-4AD3-9257-47EB366AB00A}" type="pres">
      <dgm:prSet presAssocID="{588EA754-BE54-4CC5-8CE7-1FF4669F5413}" presName="parentLin" presStyleCnt="0"/>
      <dgm:spPr/>
    </dgm:pt>
    <dgm:pt modelId="{E31D2770-3F1C-4159-8544-BB3DFD072A9F}" type="pres">
      <dgm:prSet presAssocID="{588EA754-BE54-4CC5-8CE7-1FF4669F541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4CA7C76-8F5C-43C7-8089-0D250BEAA95B}" type="pres">
      <dgm:prSet presAssocID="{588EA754-BE54-4CC5-8CE7-1FF4669F541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64B4E-B385-49E8-8EFC-E7F69C908F4A}" type="pres">
      <dgm:prSet presAssocID="{588EA754-BE54-4CC5-8CE7-1FF4669F5413}" presName="negativeSpace" presStyleCnt="0"/>
      <dgm:spPr/>
    </dgm:pt>
    <dgm:pt modelId="{78383FD9-60DA-4DEA-A473-B06C31A77962}" type="pres">
      <dgm:prSet presAssocID="{588EA754-BE54-4CC5-8CE7-1FF4669F541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20B7D-A930-4486-981E-F01FCCC7A31C}" type="pres">
      <dgm:prSet presAssocID="{269D78ED-43B2-4C07-9AD0-846536227C6E}" presName="spaceBetweenRectangles" presStyleCnt="0"/>
      <dgm:spPr/>
    </dgm:pt>
    <dgm:pt modelId="{4B6D5C3C-9703-4F3D-969E-FFB96C84934C}" type="pres">
      <dgm:prSet presAssocID="{51F7A21C-C381-4B64-907D-8FF394C7506D}" presName="parentLin" presStyleCnt="0"/>
      <dgm:spPr/>
    </dgm:pt>
    <dgm:pt modelId="{3E9007B1-D55D-42F7-A5B7-548164930AAE}" type="pres">
      <dgm:prSet presAssocID="{51F7A21C-C381-4B64-907D-8FF394C7506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2B43408-5BDA-44BE-9123-EB2024EDC37C}" type="pres">
      <dgm:prSet presAssocID="{51F7A21C-C381-4B64-907D-8FF394C7506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5F247-4E1A-49D4-B8F1-EF38A6774746}" type="pres">
      <dgm:prSet presAssocID="{51F7A21C-C381-4B64-907D-8FF394C7506D}" presName="negativeSpace" presStyleCnt="0"/>
      <dgm:spPr/>
    </dgm:pt>
    <dgm:pt modelId="{C51A8141-7197-41FD-B584-89C0298A077C}" type="pres">
      <dgm:prSet presAssocID="{51F7A21C-C381-4B64-907D-8FF394C7506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485108-F577-43E8-AFD5-D0BCC01E8FA2}" type="presOf" srcId="{588EA754-BE54-4CC5-8CE7-1FF4669F5413}" destId="{A4CA7C76-8F5C-43C7-8089-0D250BEAA95B}" srcOrd="1" destOrd="0" presId="urn:microsoft.com/office/officeart/2005/8/layout/list1"/>
    <dgm:cxn modelId="{E0E8E5CF-ECA4-456C-A395-6DB1894FCA06}" type="presOf" srcId="{9602E3FA-5FF9-4B39-96BA-A0194836E0AA}" destId="{0AE7451C-A1D6-4C11-B151-194E760CC148}" srcOrd="0" destOrd="0" presId="urn:microsoft.com/office/officeart/2005/8/layout/list1"/>
    <dgm:cxn modelId="{B5E6CFFA-FA08-4854-831D-D7BC3C07265E}" srcId="{77CD5732-FD00-4041-B60D-B2050E254906}" destId="{588EA754-BE54-4CC5-8CE7-1FF4669F5413}" srcOrd="1" destOrd="0" parTransId="{50601D83-F501-4564-8787-EF082DCE3B80}" sibTransId="{269D78ED-43B2-4C07-9AD0-846536227C6E}"/>
    <dgm:cxn modelId="{FC681222-C543-450C-8C3B-C601910E38B6}" srcId="{9602E3FA-5FF9-4B39-96BA-A0194836E0AA}" destId="{C01D16E5-F20B-4858-8965-CFB3A69CFD42}" srcOrd="0" destOrd="0" parTransId="{2FC6C24E-CA2F-4154-8A5B-88BD2777AB26}" sibTransId="{F73A3D94-BFED-4BFB-842B-960C2C144941}"/>
    <dgm:cxn modelId="{87BA0AB8-146F-4379-B0DB-F37E1FEFD0B5}" type="presOf" srcId="{9602E3FA-5FF9-4B39-96BA-A0194836E0AA}" destId="{E50DF92C-09D4-4C86-AA55-F495C5764ACA}" srcOrd="1" destOrd="0" presId="urn:microsoft.com/office/officeart/2005/8/layout/list1"/>
    <dgm:cxn modelId="{C779DFD6-AAB9-42C0-9707-BBE33A340157}" type="presOf" srcId="{51F7A21C-C381-4B64-907D-8FF394C7506D}" destId="{A2B43408-5BDA-44BE-9123-EB2024EDC37C}" srcOrd="1" destOrd="0" presId="urn:microsoft.com/office/officeart/2005/8/layout/list1"/>
    <dgm:cxn modelId="{DC3E4C9E-4841-4DD6-BE00-2270215FAE48}" type="presOf" srcId="{577F2845-3210-4502-98CE-A32BFD4E4831}" destId="{C51A8141-7197-41FD-B584-89C0298A077C}" srcOrd="0" destOrd="0" presId="urn:microsoft.com/office/officeart/2005/8/layout/list1"/>
    <dgm:cxn modelId="{BEC37865-7D20-4FE1-8417-631851D22939}" type="presOf" srcId="{C7576687-1DC3-48CB-927D-DBB6209EC504}" destId="{78383FD9-60DA-4DEA-A473-B06C31A77962}" srcOrd="0" destOrd="0" presId="urn:microsoft.com/office/officeart/2005/8/layout/list1"/>
    <dgm:cxn modelId="{83B4095A-AEBF-4404-8B76-3C955A1DF595}" type="presOf" srcId="{C01D16E5-F20B-4858-8965-CFB3A69CFD42}" destId="{FC26C593-A424-4D3A-9631-81148831DD38}" srcOrd="0" destOrd="0" presId="urn:microsoft.com/office/officeart/2005/8/layout/list1"/>
    <dgm:cxn modelId="{AF464D72-37CC-4FD9-82F6-F04B7C65E79E}" srcId="{77CD5732-FD00-4041-B60D-B2050E254906}" destId="{51F7A21C-C381-4B64-907D-8FF394C7506D}" srcOrd="2" destOrd="0" parTransId="{6A3D0578-A001-40EC-95E1-17385B11E388}" sibTransId="{7E8DEF5F-F8AA-4A19-BE2B-4081F24093CB}"/>
    <dgm:cxn modelId="{6A7E1172-33A3-4A6B-908A-A2F82B69797D}" srcId="{588EA754-BE54-4CC5-8CE7-1FF4669F5413}" destId="{C7576687-1DC3-48CB-927D-DBB6209EC504}" srcOrd="0" destOrd="0" parTransId="{CEF06807-E9EC-4573-B3C0-879F01D9C454}" sibTransId="{8A21C38B-0124-4BF6-B3D4-D7A1C2F6E267}"/>
    <dgm:cxn modelId="{665F68EC-C0E7-4B79-BA7B-D7CDFAB668F7}" srcId="{51F7A21C-C381-4B64-907D-8FF394C7506D}" destId="{577F2845-3210-4502-98CE-A32BFD4E4831}" srcOrd="0" destOrd="0" parTransId="{663D8784-7034-475A-B99B-1545E62B198F}" sibTransId="{8E3389C3-DF68-48B6-A9A3-D790DF09EB4A}"/>
    <dgm:cxn modelId="{5141507F-D449-4EA2-AC40-64F3FF05A6F1}" type="presOf" srcId="{51F7A21C-C381-4B64-907D-8FF394C7506D}" destId="{3E9007B1-D55D-42F7-A5B7-548164930AAE}" srcOrd="0" destOrd="0" presId="urn:microsoft.com/office/officeart/2005/8/layout/list1"/>
    <dgm:cxn modelId="{DB852AC3-9B45-45EA-B879-056BDFBDD7C4}" type="presOf" srcId="{77CD5732-FD00-4041-B60D-B2050E254906}" destId="{F8C1E9CF-63AA-4115-98E8-47A018AA3C7E}" srcOrd="0" destOrd="0" presId="urn:microsoft.com/office/officeart/2005/8/layout/list1"/>
    <dgm:cxn modelId="{475BAE71-7E5D-4D45-AB47-DCF5D096DC1C}" type="presOf" srcId="{588EA754-BE54-4CC5-8CE7-1FF4669F5413}" destId="{E31D2770-3F1C-4159-8544-BB3DFD072A9F}" srcOrd="0" destOrd="0" presId="urn:microsoft.com/office/officeart/2005/8/layout/list1"/>
    <dgm:cxn modelId="{0DBA8FD8-DD41-4326-AA03-4BC2B0B94428}" srcId="{77CD5732-FD00-4041-B60D-B2050E254906}" destId="{9602E3FA-5FF9-4B39-96BA-A0194836E0AA}" srcOrd="0" destOrd="0" parTransId="{C7A2A3E0-41DE-446A-9F49-C39F914B5554}" sibTransId="{86AACBA8-1121-4924-BFE5-2393D8F5D918}"/>
    <dgm:cxn modelId="{36A0E8FC-C899-4A69-B99C-117C327FC20C}" type="presParOf" srcId="{F8C1E9CF-63AA-4115-98E8-47A018AA3C7E}" destId="{CAE37415-D59D-4F11-B3C8-3B9B47A729AD}" srcOrd="0" destOrd="0" presId="urn:microsoft.com/office/officeart/2005/8/layout/list1"/>
    <dgm:cxn modelId="{39E94225-4C08-43E1-9492-28E88E76ED26}" type="presParOf" srcId="{CAE37415-D59D-4F11-B3C8-3B9B47A729AD}" destId="{0AE7451C-A1D6-4C11-B151-194E760CC148}" srcOrd="0" destOrd="0" presId="urn:microsoft.com/office/officeart/2005/8/layout/list1"/>
    <dgm:cxn modelId="{604D6C61-576A-49BC-856B-8860A4F5D23F}" type="presParOf" srcId="{CAE37415-D59D-4F11-B3C8-3B9B47A729AD}" destId="{E50DF92C-09D4-4C86-AA55-F495C5764ACA}" srcOrd="1" destOrd="0" presId="urn:microsoft.com/office/officeart/2005/8/layout/list1"/>
    <dgm:cxn modelId="{2F86600A-4052-4A9D-9A69-6C18478A1F3A}" type="presParOf" srcId="{F8C1E9CF-63AA-4115-98E8-47A018AA3C7E}" destId="{8BEB69DC-237C-4E2F-8591-0D05811494DA}" srcOrd="1" destOrd="0" presId="urn:microsoft.com/office/officeart/2005/8/layout/list1"/>
    <dgm:cxn modelId="{7E6599AC-449D-4D50-9444-821E60851CD4}" type="presParOf" srcId="{F8C1E9CF-63AA-4115-98E8-47A018AA3C7E}" destId="{FC26C593-A424-4D3A-9631-81148831DD38}" srcOrd="2" destOrd="0" presId="urn:microsoft.com/office/officeart/2005/8/layout/list1"/>
    <dgm:cxn modelId="{9C4C8173-0C25-46F3-A3BB-2437123D62A4}" type="presParOf" srcId="{F8C1E9CF-63AA-4115-98E8-47A018AA3C7E}" destId="{B95248F8-E249-4AC0-95DF-7CBB557E0142}" srcOrd="3" destOrd="0" presId="urn:microsoft.com/office/officeart/2005/8/layout/list1"/>
    <dgm:cxn modelId="{C4E16030-3700-42B9-848C-4366100EDABE}" type="presParOf" srcId="{F8C1E9CF-63AA-4115-98E8-47A018AA3C7E}" destId="{DCEFED0A-CBCB-4AD3-9257-47EB366AB00A}" srcOrd="4" destOrd="0" presId="urn:microsoft.com/office/officeart/2005/8/layout/list1"/>
    <dgm:cxn modelId="{858CBA17-319A-4E08-9643-86699E83D68F}" type="presParOf" srcId="{DCEFED0A-CBCB-4AD3-9257-47EB366AB00A}" destId="{E31D2770-3F1C-4159-8544-BB3DFD072A9F}" srcOrd="0" destOrd="0" presId="urn:microsoft.com/office/officeart/2005/8/layout/list1"/>
    <dgm:cxn modelId="{E5075356-414C-4C4E-8B44-CC36A554F140}" type="presParOf" srcId="{DCEFED0A-CBCB-4AD3-9257-47EB366AB00A}" destId="{A4CA7C76-8F5C-43C7-8089-0D250BEAA95B}" srcOrd="1" destOrd="0" presId="urn:microsoft.com/office/officeart/2005/8/layout/list1"/>
    <dgm:cxn modelId="{D954C2F7-4E5F-419A-B2A9-4E377F4331EF}" type="presParOf" srcId="{F8C1E9CF-63AA-4115-98E8-47A018AA3C7E}" destId="{09A64B4E-B385-49E8-8EFC-E7F69C908F4A}" srcOrd="5" destOrd="0" presId="urn:microsoft.com/office/officeart/2005/8/layout/list1"/>
    <dgm:cxn modelId="{2580BF7A-702B-4F9D-8D61-FCAE9FE0387B}" type="presParOf" srcId="{F8C1E9CF-63AA-4115-98E8-47A018AA3C7E}" destId="{78383FD9-60DA-4DEA-A473-B06C31A77962}" srcOrd="6" destOrd="0" presId="urn:microsoft.com/office/officeart/2005/8/layout/list1"/>
    <dgm:cxn modelId="{4C7DD06D-7818-4EBB-A3A6-78B6AE2B0DFA}" type="presParOf" srcId="{F8C1E9CF-63AA-4115-98E8-47A018AA3C7E}" destId="{FE420B7D-A930-4486-981E-F01FCCC7A31C}" srcOrd="7" destOrd="0" presId="urn:microsoft.com/office/officeart/2005/8/layout/list1"/>
    <dgm:cxn modelId="{C178B32D-1CBE-4F85-8A05-AB5C80A1ABB3}" type="presParOf" srcId="{F8C1E9CF-63AA-4115-98E8-47A018AA3C7E}" destId="{4B6D5C3C-9703-4F3D-969E-FFB96C84934C}" srcOrd="8" destOrd="0" presId="urn:microsoft.com/office/officeart/2005/8/layout/list1"/>
    <dgm:cxn modelId="{91811F70-C9E2-4272-A64A-C124489096C8}" type="presParOf" srcId="{4B6D5C3C-9703-4F3D-969E-FFB96C84934C}" destId="{3E9007B1-D55D-42F7-A5B7-548164930AAE}" srcOrd="0" destOrd="0" presId="urn:microsoft.com/office/officeart/2005/8/layout/list1"/>
    <dgm:cxn modelId="{14ABD42D-6D89-4C6F-9C53-3AD799DA7995}" type="presParOf" srcId="{4B6D5C3C-9703-4F3D-969E-FFB96C84934C}" destId="{A2B43408-5BDA-44BE-9123-EB2024EDC37C}" srcOrd="1" destOrd="0" presId="urn:microsoft.com/office/officeart/2005/8/layout/list1"/>
    <dgm:cxn modelId="{5F8E60E9-7658-4DD1-8B36-E1683D227FBC}" type="presParOf" srcId="{F8C1E9CF-63AA-4115-98E8-47A018AA3C7E}" destId="{1B05F247-4E1A-49D4-B8F1-EF38A6774746}" srcOrd="9" destOrd="0" presId="urn:microsoft.com/office/officeart/2005/8/layout/list1"/>
    <dgm:cxn modelId="{6A0DDBF3-3AC5-4CE8-AC12-02F6C1FCB1DE}" type="presParOf" srcId="{F8C1E9CF-63AA-4115-98E8-47A018AA3C7E}" destId="{C51A8141-7197-41FD-B584-89C0298A077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CD5732-FD00-4041-B60D-B2050E25490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02E3FA-5FF9-4B39-96BA-A0194836E0AA}">
      <dgm:prSet phldrT="[Texto]" custT="1"/>
      <dgm:spPr/>
      <dgm:t>
        <a:bodyPr/>
        <a:lstStyle/>
        <a:p>
          <a:r>
            <a:rPr lang="es-MX" sz="3200" b="1" dirty="0" smtClean="0"/>
            <a:t>Objetivo</a:t>
          </a:r>
          <a:endParaRPr lang="en-US" sz="3200" b="1" dirty="0"/>
        </a:p>
      </dgm:t>
    </dgm:pt>
    <dgm:pt modelId="{C7A2A3E0-41DE-446A-9F49-C39F914B5554}" type="parTrans" cxnId="{0DBA8FD8-DD41-4326-AA03-4BC2B0B94428}">
      <dgm:prSet/>
      <dgm:spPr/>
      <dgm:t>
        <a:bodyPr/>
        <a:lstStyle/>
        <a:p>
          <a:endParaRPr lang="en-US" sz="1600"/>
        </a:p>
      </dgm:t>
    </dgm:pt>
    <dgm:pt modelId="{86AACBA8-1121-4924-BFE5-2393D8F5D918}" type="sibTrans" cxnId="{0DBA8FD8-DD41-4326-AA03-4BC2B0B94428}">
      <dgm:prSet/>
      <dgm:spPr/>
      <dgm:t>
        <a:bodyPr/>
        <a:lstStyle/>
        <a:p>
          <a:endParaRPr lang="en-US" sz="1600"/>
        </a:p>
      </dgm:t>
    </dgm:pt>
    <dgm:pt modelId="{588EA754-BE54-4CC5-8CE7-1FF4669F5413}">
      <dgm:prSet phldrT="[Texto]" custT="1"/>
      <dgm:spPr/>
      <dgm:t>
        <a:bodyPr/>
        <a:lstStyle/>
        <a:p>
          <a:r>
            <a:rPr lang="es-MX" sz="3200" b="1" dirty="0" smtClean="0"/>
            <a:t>Indicador</a:t>
          </a:r>
        </a:p>
      </dgm:t>
    </dgm:pt>
    <dgm:pt modelId="{50601D83-F501-4564-8787-EF082DCE3B80}" type="parTrans" cxnId="{B5E6CFFA-FA08-4854-831D-D7BC3C07265E}">
      <dgm:prSet/>
      <dgm:spPr/>
      <dgm:t>
        <a:bodyPr/>
        <a:lstStyle/>
        <a:p>
          <a:endParaRPr lang="en-US" sz="1600"/>
        </a:p>
      </dgm:t>
    </dgm:pt>
    <dgm:pt modelId="{269D78ED-43B2-4C07-9AD0-846536227C6E}" type="sibTrans" cxnId="{B5E6CFFA-FA08-4854-831D-D7BC3C07265E}">
      <dgm:prSet/>
      <dgm:spPr/>
      <dgm:t>
        <a:bodyPr/>
        <a:lstStyle/>
        <a:p>
          <a:endParaRPr lang="en-US" sz="1600"/>
        </a:p>
      </dgm:t>
    </dgm:pt>
    <dgm:pt modelId="{51F7A21C-C381-4B64-907D-8FF394C7506D}">
      <dgm:prSet phldrT="[Texto]" custT="1"/>
      <dgm:spPr/>
      <dgm:t>
        <a:bodyPr/>
        <a:lstStyle/>
        <a:p>
          <a:r>
            <a:rPr lang="es-MX" sz="3200" b="1" dirty="0" smtClean="0"/>
            <a:t>Índice</a:t>
          </a:r>
          <a:endParaRPr lang="en-US" sz="3200" b="1" dirty="0"/>
        </a:p>
      </dgm:t>
    </dgm:pt>
    <dgm:pt modelId="{6A3D0578-A001-40EC-95E1-17385B11E388}" type="parTrans" cxnId="{AF464D72-37CC-4FD9-82F6-F04B7C65E79E}">
      <dgm:prSet/>
      <dgm:spPr/>
      <dgm:t>
        <a:bodyPr/>
        <a:lstStyle/>
        <a:p>
          <a:endParaRPr lang="en-US" sz="1600"/>
        </a:p>
      </dgm:t>
    </dgm:pt>
    <dgm:pt modelId="{7E8DEF5F-F8AA-4A19-BE2B-4081F24093CB}" type="sibTrans" cxnId="{AF464D72-37CC-4FD9-82F6-F04B7C65E79E}">
      <dgm:prSet/>
      <dgm:spPr/>
      <dgm:t>
        <a:bodyPr/>
        <a:lstStyle/>
        <a:p>
          <a:endParaRPr lang="en-US" sz="1600"/>
        </a:p>
      </dgm:t>
    </dgm:pt>
    <dgm:pt modelId="{C01D16E5-F20B-4858-8965-CFB3A69CFD42}">
      <dgm:prSet phldrT="[Texto]" custT="1"/>
      <dgm:spPr/>
      <dgm:t>
        <a:bodyPr/>
        <a:lstStyle/>
        <a:p>
          <a:pPr algn="just"/>
          <a:r>
            <a:rPr lang="es-CO" sz="2400" dirty="0" smtClean="0">
              <a:latin typeface="Constantia" pitchFamily="18" charset="0"/>
            </a:rPr>
            <a:t>Algo pretendido o ambicionado</a:t>
          </a:r>
          <a:endParaRPr lang="en-US" sz="2400" dirty="0"/>
        </a:p>
      </dgm:t>
    </dgm:pt>
    <dgm:pt modelId="{2FC6C24E-CA2F-4154-8A5B-88BD2777AB26}" type="parTrans" cxnId="{FC681222-C543-450C-8C3B-C601910E38B6}">
      <dgm:prSet/>
      <dgm:spPr/>
      <dgm:t>
        <a:bodyPr/>
        <a:lstStyle/>
        <a:p>
          <a:endParaRPr lang="en-US" sz="1600"/>
        </a:p>
      </dgm:t>
    </dgm:pt>
    <dgm:pt modelId="{F73A3D94-BFED-4BFB-842B-960C2C144941}" type="sibTrans" cxnId="{FC681222-C543-450C-8C3B-C601910E38B6}">
      <dgm:prSet/>
      <dgm:spPr/>
      <dgm:t>
        <a:bodyPr/>
        <a:lstStyle/>
        <a:p>
          <a:endParaRPr lang="en-US" sz="1600"/>
        </a:p>
      </dgm:t>
    </dgm:pt>
    <dgm:pt modelId="{C7576687-1DC3-48CB-927D-DBB6209EC504}">
      <dgm:prSet custT="1"/>
      <dgm:spPr/>
      <dgm:t>
        <a:bodyPr/>
        <a:lstStyle/>
        <a:p>
          <a:pPr algn="just"/>
          <a:r>
            <a:rPr lang="es-CO" sz="2400" dirty="0" smtClean="0">
              <a:latin typeface="Constantia" pitchFamily="18" charset="0"/>
            </a:rPr>
            <a:t>Variable o atributo, objeto de medición o valoración.</a:t>
          </a:r>
          <a:endParaRPr lang="en-US" sz="2400" dirty="0"/>
        </a:p>
      </dgm:t>
    </dgm:pt>
    <dgm:pt modelId="{CEF06807-E9EC-4573-B3C0-879F01D9C454}" type="parTrans" cxnId="{6A7E1172-33A3-4A6B-908A-A2F82B69797D}">
      <dgm:prSet/>
      <dgm:spPr/>
      <dgm:t>
        <a:bodyPr/>
        <a:lstStyle/>
        <a:p>
          <a:endParaRPr lang="en-US" sz="1600"/>
        </a:p>
      </dgm:t>
    </dgm:pt>
    <dgm:pt modelId="{8A21C38B-0124-4BF6-B3D4-D7A1C2F6E267}" type="sibTrans" cxnId="{6A7E1172-33A3-4A6B-908A-A2F82B69797D}">
      <dgm:prSet/>
      <dgm:spPr/>
      <dgm:t>
        <a:bodyPr/>
        <a:lstStyle/>
        <a:p>
          <a:endParaRPr lang="en-US" sz="1600"/>
        </a:p>
      </dgm:t>
    </dgm:pt>
    <dgm:pt modelId="{577F2845-3210-4502-98CE-A32BFD4E4831}">
      <dgm:prSet custT="1"/>
      <dgm:spPr/>
      <dgm:t>
        <a:bodyPr/>
        <a:lstStyle/>
        <a:p>
          <a:pPr algn="just"/>
          <a:r>
            <a:rPr lang="es-CO" sz="2400" dirty="0" smtClean="0">
              <a:latin typeface="Constantia" pitchFamily="18" charset="0"/>
            </a:rPr>
            <a:t>Expresión matemática o cuantitativa del indicador.</a:t>
          </a:r>
          <a:endParaRPr lang="en-US" sz="2400" dirty="0"/>
        </a:p>
      </dgm:t>
    </dgm:pt>
    <dgm:pt modelId="{663D8784-7034-475A-B99B-1545E62B198F}" type="parTrans" cxnId="{665F68EC-C0E7-4B79-BA7B-D7CDFAB668F7}">
      <dgm:prSet/>
      <dgm:spPr/>
      <dgm:t>
        <a:bodyPr/>
        <a:lstStyle/>
        <a:p>
          <a:endParaRPr lang="en-US" sz="1600"/>
        </a:p>
      </dgm:t>
    </dgm:pt>
    <dgm:pt modelId="{8E3389C3-DF68-48B6-A9A3-D790DF09EB4A}" type="sibTrans" cxnId="{665F68EC-C0E7-4B79-BA7B-D7CDFAB668F7}">
      <dgm:prSet/>
      <dgm:spPr/>
      <dgm:t>
        <a:bodyPr/>
        <a:lstStyle/>
        <a:p>
          <a:endParaRPr lang="en-US" sz="1600"/>
        </a:p>
      </dgm:t>
    </dgm:pt>
    <dgm:pt modelId="{0DF9E153-BF55-41EA-B3C3-A940374D6DAE}" type="pres">
      <dgm:prSet presAssocID="{77CD5732-FD00-4041-B60D-B2050E2549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A094DE-8823-4E4A-AC16-4A1C26DE86C9}" type="pres">
      <dgm:prSet presAssocID="{9602E3FA-5FF9-4B39-96BA-A0194836E0AA}" presName="linNode" presStyleCnt="0"/>
      <dgm:spPr/>
    </dgm:pt>
    <dgm:pt modelId="{2AF884EE-FBE8-405A-A20E-5D21572802C0}" type="pres">
      <dgm:prSet presAssocID="{9602E3FA-5FF9-4B39-96BA-A0194836E0A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626F5-B884-4F22-A9B2-724A31E17252}" type="pres">
      <dgm:prSet presAssocID="{9602E3FA-5FF9-4B39-96BA-A0194836E0A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E412E-0DE0-4F55-A2FD-C7AB1DC35981}" type="pres">
      <dgm:prSet presAssocID="{86AACBA8-1121-4924-BFE5-2393D8F5D918}" presName="sp" presStyleCnt="0"/>
      <dgm:spPr/>
    </dgm:pt>
    <dgm:pt modelId="{0A5EA5A3-7708-4237-ADDD-9578A60E3CA5}" type="pres">
      <dgm:prSet presAssocID="{588EA754-BE54-4CC5-8CE7-1FF4669F5413}" presName="linNode" presStyleCnt="0"/>
      <dgm:spPr/>
    </dgm:pt>
    <dgm:pt modelId="{EAD5F9F6-00A3-4E1D-8F26-6EA087035CAD}" type="pres">
      <dgm:prSet presAssocID="{588EA754-BE54-4CC5-8CE7-1FF4669F541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EDDCB-4F65-42DA-A790-7464FF83A794}" type="pres">
      <dgm:prSet presAssocID="{588EA754-BE54-4CC5-8CE7-1FF4669F541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6F01F-2F38-4B43-8913-4F855C479C87}" type="pres">
      <dgm:prSet presAssocID="{269D78ED-43B2-4C07-9AD0-846536227C6E}" presName="sp" presStyleCnt="0"/>
      <dgm:spPr/>
    </dgm:pt>
    <dgm:pt modelId="{484C4F99-4429-4993-88A9-0052B1076D3E}" type="pres">
      <dgm:prSet presAssocID="{51F7A21C-C381-4B64-907D-8FF394C7506D}" presName="linNode" presStyleCnt="0"/>
      <dgm:spPr/>
    </dgm:pt>
    <dgm:pt modelId="{3EE8E727-8917-4C9D-B141-C593822335EE}" type="pres">
      <dgm:prSet presAssocID="{51F7A21C-C381-4B64-907D-8FF394C7506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B4FC84-6C5B-4370-853D-C55B8592B5EF}" type="pres">
      <dgm:prSet presAssocID="{51F7A21C-C381-4B64-907D-8FF394C7506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333357-2516-42E0-9765-AB89DC9F4FD3}" type="presOf" srcId="{9602E3FA-5FF9-4B39-96BA-A0194836E0AA}" destId="{2AF884EE-FBE8-405A-A20E-5D21572802C0}" srcOrd="0" destOrd="0" presId="urn:microsoft.com/office/officeart/2005/8/layout/vList5"/>
    <dgm:cxn modelId="{0DBA8FD8-DD41-4326-AA03-4BC2B0B94428}" srcId="{77CD5732-FD00-4041-B60D-B2050E254906}" destId="{9602E3FA-5FF9-4B39-96BA-A0194836E0AA}" srcOrd="0" destOrd="0" parTransId="{C7A2A3E0-41DE-446A-9F49-C39F914B5554}" sibTransId="{86AACBA8-1121-4924-BFE5-2393D8F5D918}"/>
    <dgm:cxn modelId="{7FF53661-CFB7-4A7C-AF3B-B9846E25C7DA}" type="presOf" srcId="{77CD5732-FD00-4041-B60D-B2050E254906}" destId="{0DF9E153-BF55-41EA-B3C3-A940374D6DAE}" srcOrd="0" destOrd="0" presId="urn:microsoft.com/office/officeart/2005/8/layout/vList5"/>
    <dgm:cxn modelId="{FC681222-C543-450C-8C3B-C601910E38B6}" srcId="{9602E3FA-5FF9-4B39-96BA-A0194836E0AA}" destId="{C01D16E5-F20B-4858-8965-CFB3A69CFD42}" srcOrd="0" destOrd="0" parTransId="{2FC6C24E-CA2F-4154-8A5B-88BD2777AB26}" sibTransId="{F73A3D94-BFED-4BFB-842B-960C2C144941}"/>
    <dgm:cxn modelId="{B5E6CFFA-FA08-4854-831D-D7BC3C07265E}" srcId="{77CD5732-FD00-4041-B60D-B2050E254906}" destId="{588EA754-BE54-4CC5-8CE7-1FF4669F5413}" srcOrd="1" destOrd="0" parTransId="{50601D83-F501-4564-8787-EF082DCE3B80}" sibTransId="{269D78ED-43B2-4C07-9AD0-846536227C6E}"/>
    <dgm:cxn modelId="{0F45912F-9FBA-4812-90D8-D1F58722BC30}" type="presOf" srcId="{588EA754-BE54-4CC5-8CE7-1FF4669F5413}" destId="{EAD5F9F6-00A3-4E1D-8F26-6EA087035CAD}" srcOrd="0" destOrd="0" presId="urn:microsoft.com/office/officeart/2005/8/layout/vList5"/>
    <dgm:cxn modelId="{93A8900C-8BDD-457F-BDC3-AF49778E50C2}" type="presOf" srcId="{51F7A21C-C381-4B64-907D-8FF394C7506D}" destId="{3EE8E727-8917-4C9D-B141-C593822335EE}" srcOrd="0" destOrd="0" presId="urn:microsoft.com/office/officeart/2005/8/layout/vList5"/>
    <dgm:cxn modelId="{F003815A-A862-448A-9D1C-BB482276D8C6}" type="presOf" srcId="{C7576687-1DC3-48CB-927D-DBB6209EC504}" destId="{90DEDDCB-4F65-42DA-A790-7464FF83A794}" srcOrd="0" destOrd="0" presId="urn:microsoft.com/office/officeart/2005/8/layout/vList5"/>
    <dgm:cxn modelId="{B4295FB7-C94F-45FE-9FF6-258FD6E390FC}" type="presOf" srcId="{577F2845-3210-4502-98CE-A32BFD4E4831}" destId="{8FB4FC84-6C5B-4370-853D-C55B8592B5EF}" srcOrd="0" destOrd="0" presId="urn:microsoft.com/office/officeart/2005/8/layout/vList5"/>
    <dgm:cxn modelId="{665F68EC-C0E7-4B79-BA7B-D7CDFAB668F7}" srcId="{51F7A21C-C381-4B64-907D-8FF394C7506D}" destId="{577F2845-3210-4502-98CE-A32BFD4E4831}" srcOrd="0" destOrd="0" parTransId="{663D8784-7034-475A-B99B-1545E62B198F}" sibTransId="{8E3389C3-DF68-48B6-A9A3-D790DF09EB4A}"/>
    <dgm:cxn modelId="{AF464D72-37CC-4FD9-82F6-F04B7C65E79E}" srcId="{77CD5732-FD00-4041-B60D-B2050E254906}" destId="{51F7A21C-C381-4B64-907D-8FF394C7506D}" srcOrd="2" destOrd="0" parTransId="{6A3D0578-A001-40EC-95E1-17385B11E388}" sibTransId="{7E8DEF5F-F8AA-4A19-BE2B-4081F24093CB}"/>
    <dgm:cxn modelId="{ECBB1EF7-CE4F-48A7-AC1B-551FF853DFE0}" type="presOf" srcId="{C01D16E5-F20B-4858-8965-CFB3A69CFD42}" destId="{4BB626F5-B884-4F22-A9B2-724A31E17252}" srcOrd="0" destOrd="0" presId="urn:microsoft.com/office/officeart/2005/8/layout/vList5"/>
    <dgm:cxn modelId="{6A7E1172-33A3-4A6B-908A-A2F82B69797D}" srcId="{588EA754-BE54-4CC5-8CE7-1FF4669F5413}" destId="{C7576687-1DC3-48CB-927D-DBB6209EC504}" srcOrd="0" destOrd="0" parTransId="{CEF06807-E9EC-4573-B3C0-879F01D9C454}" sibTransId="{8A21C38B-0124-4BF6-B3D4-D7A1C2F6E267}"/>
    <dgm:cxn modelId="{57FB956A-5EBE-4744-A563-9384BA548085}" type="presParOf" srcId="{0DF9E153-BF55-41EA-B3C3-A940374D6DAE}" destId="{FCA094DE-8823-4E4A-AC16-4A1C26DE86C9}" srcOrd="0" destOrd="0" presId="urn:microsoft.com/office/officeart/2005/8/layout/vList5"/>
    <dgm:cxn modelId="{62CCEC7E-CF94-4EF9-BBB7-A6757004D65F}" type="presParOf" srcId="{FCA094DE-8823-4E4A-AC16-4A1C26DE86C9}" destId="{2AF884EE-FBE8-405A-A20E-5D21572802C0}" srcOrd="0" destOrd="0" presId="urn:microsoft.com/office/officeart/2005/8/layout/vList5"/>
    <dgm:cxn modelId="{600C7270-7255-46F5-8960-6F203E25D038}" type="presParOf" srcId="{FCA094DE-8823-4E4A-AC16-4A1C26DE86C9}" destId="{4BB626F5-B884-4F22-A9B2-724A31E17252}" srcOrd="1" destOrd="0" presId="urn:microsoft.com/office/officeart/2005/8/layout/vList5"/>
    <dgm:cxn modelId="{7DEDBB3C-6B5D-4557-B54D-8AA41942C9F4}" type="presParOf" srcId="{0DF9E153-BF55-41EA-B3C3-A940374D6DAE}" destId="{B72E412E-0DE0-4F55-A2FD-C7AB1DC35981}" srcOrd="1" destOrd="0" presId="urn:microsoft.com/office/officeart/2005/8/layout/vList5"/>
    <dgm:cxn modelId="{3913AC91-87B9-4555-82B0-486EE3B48EF4}" type="presParOf" srcId="{0DF9E153-BF55-41EA-B3C3-A940374D6DAE}" destId="{0A5EA5A3-7708-4237-ADDD-9578A60E3CA5}" srcOrd="2" destOrd="0" presId="urn:microsoft.com/office/officeart/2005/8/layout/vList5"/>
    <dgm:cxn modelId="{1529FE40-82B8-4C34-9D6B-2F79A0727528}" type="presParOf" srcId="{0A5EA5A3-7708-4237-ADDD-9578A60E3CA5}" destId="{EAD5F9F6-00A3-4E1D-8F26-6EA087035CAD}" srcOrd="0" destOrd="0" presId="urn:microsoft.com/office/officeart/2005/8/layout/vList5"/>
    <dgm:cxn modelId="{98DB43E8-D9EC-4E9F-AED2-9EEB6D2B6176}" type="presParOf" srcId="{0A5EA5A3-7708-4237-ADDD-9578A60E3CA5}" destId="{90DEDDCB-4F65-42DA-A790-7464FF83A794}" srcOrd="1" destOrd="0" presId="urn:microsoft.com/office/officeart/2005/8/layout/vList5"/>
    <dgm:cxn modelId="{D31DA1A3-4042-4C3A-A579-110F00623D65}" type="presParOf" srcId="{0DF9E153-BF55-41EA-B3C3-A940374D6DAE}" destId="{5466F01F-2F38-4B43-8913-4F855C479C87}" srcOrd="3" destOrd="0" presId="urn:microsoft.com/office/officeart/2005/8/layout/vList5"/>
    <dgm:cxn modelId="{271F9171-296B-40F5-85CC-751426FA354B}" type="presParOf" srcId="{0DF9E153-BF55-41EA-B3C3-A940374D6DAE}" destId="{484C4F99-4429-4993-88A9-0052B1076D3E}" srcOrd="4" destOrd="0" presId="urn:microsoft.com/office/officeart/2005/8/layout/vList5"/>
    <dgm:cxn modelId="{9457E851-7A41-415D-A783-893FFDC2DAA3}" type="presParOf" srcId="{484C4F99-4429-4993-88A9-0052B1076D3E}" destId="{3EE8E727-8917-4C9D-B141-C593822335EE}" srcOrd="0" destOrd="0" presId="urn:microsoft.com/office/officeart/2005/8/layout/vList5"/>
    <dgm:cxn modelId="{AF2E44F3-4E97-4D97-8239-99377ED45311}" type="presParOf" srcId="{484C4F99-4429-4993-88A9-0052B1076D3E}" destId="{8FB4FC84-6C5B-4370-853D-C55B8592B5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3CADDB-DF3D-49C1-99FB-186A3FC25D8C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BB6E37-1C35-4432-A7D1-43F095A6FAB8}">
      <dgm:prSet phldrT="[Texto]" custT="1"/>
      <dgm:spPr/>
      <dgm:t>
        <a:bodyPr/>
        <a:lstStyle/>
        <a:p>
          <a:r>
            <a:rPr lang="es-MX" sz="4800" b="1" dirty="0" smtClean="0">
              <a:solidFill>
                <a:schemeClr val="bg1"/>
              </a:solidFill>
            </a:rPr>
            <a:t>Tipos de Indicador</a:t>
          </a:r>
          <a:endParaRPr lang="en-US" sz="4800" b="1" dirty="0">
            <a:solidFill>
              <a:schemeClr val="bg1"/>
            </a:solidFill>
          </a:endParaRPr>
        </a:p>
      </dgm:t>
    </dgm:pt>
    <dgm:pt modelId="{C1CC3569-9AA1-4EAA-81E0-434B2BDD0652}" type="parTrans" cxnId="{447DF5D8-11CF-42BC-9956-98E7114C30D6}">
      <dgm:prSet/>
      <dgm:spPr/>
      <dgm:t>
        <a:bodyPr/>
        <a:lstStyle/>
        <a:p>
          <a:endParaRPr lang="en-US"/>
        </a:p>
      </dgm:t>
    </dgm:pt>
    <dgm:pt modelId="{56F382B3-A26C-4060-9967-0FDB5D8B494F}" type="sibTrans" cxnId="{447DF5D8-11CF-42BC-9956-98E7114C30D6}">
      <dgm:prSet/>
      <dgm:spPr/>
      <dgm:t>
        <a:bodyPr/>
        <a:lstStyle/>
        <a:p>
          <a:endParaRPr lang="en-US"/>
        </a:p>
      </dgm:t>
    </dgm:pt>
    <dgm:pt modelId="{ED819C32-F606-4A8B-B1D6-978A5C847E6E}">
      <dgm:prSet phldrT="[Texto]"/>
      <dgm:spPr/>
      <dgm:t>
        <a:bodyPr anchor="t"/>
        <a:lstStyle/>
        <a:p>
          <a:pPr algn="l"/>
          <a:r>
            <a:rPr lang="es-MX" b="1" dirty="0" smtClean="0"/>
            <a:t>Según Tipo –</a:t>
          </a:r>
          <a:r>
            <a:rPr lang="es-MX" dirty="0" smtClean="0"/>
            <a:t> Financiero, de satisfacción, de procesos, aprendizaje y crecimiento</a:t>
          </a:r>
          <a:endParaRPr lang="en-US" dirty="0"/>
        </a:p>
      </dgm:t>
    </dgm:pt>
    <dgm:pt modelId="{9EE2F296-720F-4352-8F8A-2A50C8DC3AA8}" type="parTrans" cxnId="{3B347248-2B9E-43C2-81EB-D38B0023AAD0}">
      <dgm:prSet/>
      <dgm:spPr/>
      <dgm:t>
        <a:bodyPr/>
        <a:lstStyle/>
        <a:p>
          <a:endParaRPr lang="en-US"/>
        </a:p>
      </dgm:t>
    </dgm:pt>
    <dgm:pt modelId="{F39FECB6-7D7C-49E0-AF35-079D6BCE6723}" type="sibTrans" cxnId="{3B347248-2B9E-43C2-81EB-D38B0023AAD0}">
      <dgm:prSet/>
      <dgm:spPr/>
      <dgm:t>
        <a:bodyPr/>
        <a:lstStyle/>
        <a:p>
          <a:endParaRPr lang="en-US"/>
        </a:p>
      </dgm:t>
    </dgm:pt>
    <dgm:pt modelId="{D3A4D611-CF57-4D3B-A480-69FFA0A0241A}">
      <dgm:prSet phldrT="[Texto]"/>
      <dgm:spPr/>
      <dgm:t>
        <a:bodyPr anchor="t"/>
        <a:lstStyle/>
        <a:p>
          <a:pPr algn="l"/>
          <a:r>
            <a:rPr lang="es-MX" b="1" dirty="0" smtClean="0"/>
            <a:t>Según Naturaleza –</a:t>
          </a:r>
          <a:r>
            <a:rPr lang="es-MX" dirty="0" smtClean="0"/>
            <a:t> </a:t>
          </a:r>
        </a:p>
        <a:p>
          <a:pPr algn="l"/>
          <a:r>
            <a:rPr lang="es-MX" dirty="0" smtClean="0"/>
            <a:t>de Eficiencia, Eficacia o Efectividad</a:t>
          </a:r>
          <a:endParaRPr lang="en-US" dirty="0"/>
        </a:p>
      </dgm:t>
    </dgm:pt>
    <dgm:pt modelId="{2CE0F2B6-1F22-4E4B-A645-46D9BD3792C5}" type="parTrans" cxnId="{B6DDF469-9BA4-44F9-B0D0-A342FF8C695D}">
      <dgm:prSet/>
      <dgm:spPr/>
      <dgm:t>
        <a:bodyPr/>
        <a:lstStyle/>
        <a:p>
          <a:endParaRPr lang="en-US"/>
        </a:p>
      </dgm:t>
    </dgm:pt>
    <dgm:pt modelId="{2E9F32C3-900F-448B-AF4A-23B47143CF04}" type="sibTrans" cxnId="{B6DDF469-9BA4-44F9-B0D0-A342FF8C695D}">
      <dgm:prSet/>
      <dgm:spPr/>
      <dgm:t>
        <a:bodyPr/>
        <a:lstStyle/>
        <a:p>
          <a:endParaRPr lang="en-US"/>
        </a:p>
      </dgm:t>
    </dgm:pt>
    <dgm:pt modelId="{0BFB2B70-B05A-4E6E-8BDE-0001F1860003}">
      <dgm:prSet phldrT="[Texto]"/>
      <dgm:spPr/>
      <dgm:t>
        <a:bodyPr anchor="t"/>
        <a:lstStyle/>
        <a:p>
          <a:pPr algn="l"/>
          <a:r>
            <a:rPr lang="es-MX" b="1" dirty="0" smtClean="0"/>
            <a:t>Según Aplicación</a:t>
          </a:r>
          <a:r>
            <a:rPr lang="es-MX" dirty="0" smtClean="0"/>
            <a:t> </a:t>
          </a:r>
          <a:r>
            <a:rPr lang="es-MX" b="1" dirty="0" smtClean="0"/>
            <a:t>–</a:t>
          </a:r>
          <a:r>
            <a:rPr lang="es-MX" dirty="0" smtClean="0"/>
            <a:t> </a:t>
          </a:r>
        </a:p>
        <a:p>
          <a:pPr algn="l"/>
          <a:r>
            <a:rPr lang="es-MX" dirty="0" smtClean="0"/>
            <a:t>de Monitoreo, alarma, resultado, cumplimiento, control, evaluación, etc.</a:t>
          </a:r>
          <a:endParaRPr lang="en-US" dirty="0"/>
        </a:p>
      </dgm:t>
    </dgm:pt>
    <dgm:pt modelId="{FE143DF9-6136-4550-8C76-986C235FD65A}" type="parTrans" cxnId="{AAFC9F63-E5EA-42CB-87A1-416C5BDA4B1A}">
      <dgm:prSet/>
      <dgm:spPr/>
      <dgm:t>
        <a:bodyPr/>
        <a:lstStyle/>
        <a:p>
          <a:endParaRPr lang="en-US"/>
        </a:p>
      </dgm:t>
    </dgm:pt>
    <dgm:pt modelId="{99FEB320-F1D9-47A0-8C05-39E7663DA8F7}" type="sibTrans" cxnId="{AAFC9F63-E5EA-42CB-87A1-416C5BDA4B1A}">
      <dgm:prSet/>
      <dgm:spPr/>
      <dgm:t>
        <a:bodyPr/>
        <a:lstStyle/>
        <a:p>
          <a:endParaRPr lang="en-US"/>
        </a:p>
      </dgm:t>
    </dgm:pt>
    <dgm:pt modelId="{B15D4BA1-1CDA-46F1-BED5-919BB8040C60}" type="pres">
      <dgm:prSet presAssocID="{283CADDB-DF3D-49C1-99FB-186A3FC25D8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278244-4B70-4D9E-8197-B9332627CACF}" type="pres">
      <dgm:prSet presAssocID="{24BB6E37-1C35-4432-A7D1-43F095A6FAB8}" presName="roof" presStyleLbl="dkBgShp" presStyleIdx="0" presStyleCnt="2" custLinFactNeighborY="-4612"/>
      <dgm:spPr/>
      <dgm:t>
        <a:bodyPr/>
        <a:lstStyle/>
        <a:p>
          <a:endParaRPr lang="en-US"/>
        </a:p>
      </dgm:t>
    </dgm:pt>
    <dgm:pt modelId="{9BDF8E7A-D41F-4BE0-8789-332166E5326D}" type="pres">
      <dgm:prSet presAssocID="{24BB6E37-1C35-4432-A7D1-43F095A6FAB8}" presName="pillars" presStyleCnt="0"/>
      <dgm:spPr/>
    </dgm:pt>
    <dgm:pt modelId="{263D6801-7F5A-4CEB-A266-ABBFE71A70DE}" type="pres">
      <dgm:prSet presAssocID="{24BB6E37-1C35-4432-A7D1-43F095A6FAB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6933D-A19D-4860-A40E-98686BB0C573}" type="pres">
      <dgm:prSet presAssocID="{D3A4D611-CF57-4D3B-A480-69FFA0A0241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E8227-6DB8-41C4-AE00-120C9498603F}" type="pres">
      <dgm:prSet presAssocID="{0BFB2B70-B05A-4E6E-8BDE-0001F186000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389D21-9FDB-46C9-8D13-13F6602C2AE1}" type="pres">
      <dgm:prSet presAssocID="{24BB6E37-1C35-4432-A7D1-43F095A6FAB8}" presName="base" presStyleLbl="dkBgShp" presStyleIdx="1" presStyleCnt="2"/>
      <dgm:spPr/>
    </dgm:pt>
  </dgm:ptLst>
  <dgm:cxnLst>
    <dgm:cxn modelId="{447DF5D8-11CF-42BC-9956-98E7114C30D6}" srcId="{283CADDB-DF3D-49C1-99FB-186A3FC25D8C}" destId="{24BB6E37-1C35-4432-A7D1-43F095A6FAB8}" srcOrd="0" destOrd="0" parTransId="{C1CC3569-9AA1-4EAA-81E0-434B2BDD0652}" sibTransId="{56F382B3-A26C-4060-9967-0FDB5D8B494F}"/>
    <dgm:cxn modelId="{AAFC9F63-E5EA-42CB-87A1-416C5BDA4B1A}" srcId="{24BB6E37-1C35-4432-A7D1-43F095A6FAB8}" destId="{0BFB2B70-B05A-4E6E-8BDE-0001F1860003}" srcOrd="2" destOrd="0" parTransId="{FE143DF9-6136-4550-8C76-986C235FD65A}" sibTransId="{99FEB320-F1D9-47A0-8C05-39E7663DA8F7}"/>
    <dgm:cxn modelId="{9F93655B-5BC8-4150-8B85-44AC0DCB8E17}" type="presOf" srcId="{0BFB2B70-B05A-4E6E-8BDE-0001F1860003}" destId="{E61E8227-6DB8-41C4-AE00-120C9498603F}" srcOrd="0" destOrd="0" presId="urn:microsoft.com/office/officeart/2005/8/layout/hList3"/>
    <dgm:cxn modelId="{F2D7C356-3291-4785-91D2-9D802CE97419}" type="presOf" srcId="{24BB6E37-1C35-4432-A7D1-43F095A6FAB8}" destId="{50278244-4B70-4D9E-8197-B9332627CACF}" srcOrd="0" destOrd="0" presId="urn:microsoft.com/office/officeart/2005/8/layout/hList3"/>
    <dgm:cxn modelId="{B6DDF469-9BA4-44F9-B0D0-A342FF8C695D}" srcId="{24BB6E37-1C35-4432-A7D1-43F095A6FAB8}" destId="{D3A4D611-CF57-4D3B-A480-69FFA0A0241A}" srcOrd="1" destOrd="0" parTransId="{2CE0F2B6-1F22-4E4B-A645-46D9BD3792C5}" sibTransId="{2E9F32C3-900F-448B-AF4A-23B47143CF04}"/>
    <dgm:cxn modelId="{180314F5-4BD5-4C6D-8AF5-2988758193A7}" type="presOf" srcId="{D3A4D611-CF57-4D3B-A480-69FFA0A0241A}" destId="{78C6933D-A19D-4860-A40E-98686BB0C573}" srcOrd="0" destOrd="0" presId="urn:microsoft.com/office/officeart/2005/8/layout/hList3"/>
    <dgm:cxn modelId="{3B347248-2B9E-43C2-81EB-D38B0023AAD0}" srcId="{24BB6E37-1C35-4432-A7D1-43F095A6FAB8}" destId="{ED819C32-F606-4A8B-B1D6-978A5C847E6E}" srcOrd="0" destOrd="0" parTransId="{9EE2F296-720F-4352-8F8A-2A50C8DC3AA8}" sibTransId="{F39FECB6-7D7C-49E0-AF35-079D6BCE6723}"/>
    <dgm:cxn modelId="{13397865-A384-4391-B68C-FD313C6D4146}" type="presOf" srcId="{ED819C32-F606-4A8B-B1D6-978A5C847E6E}" destId="{263D6801-7F5A-4CEB-A266-ABBFE71A70DE}" srcOrd="0" destOrd="0" presId="urn:microsoft.com/office/officeart/2005/8/layout/hList3"/>
    <dgm:cxn modelId="{04B76DA9-102F-4594-BE5F-15119B096E97}" type="presOf" srcId="{283CADDB-DF3D-49C1-99FB-186A3FC25D8C}" destId="{B15D4BA1-1CDA-46F1-BED5-919BB8040C60}" srcOrd="0" destOrd="0" presId="urn:microsoft.com/office/officeart/2005/8/layout/hList3"/>
    <dgm:cxn modelId="{613D3D9B-D07D-492F-984C-E26CB1F34D4B}" type="presParOf" srcId="{B15D4BA1-1CDA-46F1-BED5-919BB8040C60}" destId="{50278244-4B70-4D9E-8197-B9332627CACF}" srcOrd="0" destOrd="0" presId="urn:microsoft.com/office/officeart/2005/8/layout/hList3"/>
    <dgm:cxn modelId="{4C48D473-92E8-4E7F-885E-D67F9D92918E}" type="presParOf" srcId="{B15D4BA1-1CDA-46F1-BED5-919BB8040C60}" destId="{9BDF8E7A-D41F-4BE0-8789-332166E5326D}" srcOrd="1" destOrd="0" presId="urn:microsoft.com/office/officeart/2005/8/layout/hList3"/>
    <dgm:cxn modelId="{93761755-B6ED-422C-BF61-F71ECBF4E066}" type="presParOf" srcId="{9BDF8E7A-D41F-4BE0-8789-332166E5326D}" destId="{263D6801-7F5A-4CEB-A266-ABBFE71A70DE}" srcOrd="0" destOrd="0" presId="urn:microsoft.com/office/officeart/2005/8/layout/hList3"/>
    <dgm:cxn modelId="{48A95334-F288-4F19-A62D-8637B22E6772}" type="presParOf" srcId="{9BDF8E7A-D41F-4BE0-8789-332166E5326D}" destId="{78C6933D-A19D-4860-A40E-98686BB0C573}" srcOrd="1" destOrd="0" presId="urn:microsoft.com/office/officeart/2005/8/layout/hList3"/>
    <dgm:cxn modelId="{15F4F67D-2DC8-4ED2-BA76-F57A06650791}" type="presParOf" srcId="{9BDF8E7A-D41F-4BE0-8789-332166E5326D}" destId="{E61E8227-6DB8-41C4-AE00-120C9498603F}" srcOrd="2" destOrd="0" presId="urn:microsoft.com/office/officeart/2005/8/layout/hList3"/>
    <dgm:cxn modelId="{EB0E1CBE-3711-4F0F-A95B-F4B500084178}" type="presParOf" srcId="{B15D4BA1-1CDA-46F1-BED5-919BB8040C60}" destId="{16389D21-9FDB-46C9-8D13-13F6602C2AE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576F61-03EA-4E74-AED3-4DA8D240DEC1}">
      <dsp:nvSpPr>
        <dsp:cNvPr id="0" name=""/>
        <dsp:cNvSpPr/>
      </dsp:nvSpPr>
      <dsp:spPr>
        <a:xfrm>
          <a:off x="0" y="18880"/>
          <a:ext cx="7848872" cy="954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Identificar el concepto de Gestión y las herramientas para su desarrollo.</a:t>
          </a:r>
          <a:endParaRPr lang="en-US" sz="2400" kern="1200" dirty="0"/>
        </a:p>
      </dsp:txBody>
      <dsp:txXfrm>
        <a:off x="0" y="18880"/>
        <a:ext cx="7848872" cy="954719"/>
      </dsp:txXfrm>
    </dsp:sp>
    <dsp:sp modelId="{360DC52E-6064-44C5-B33C-999DE3EEE415}">
      <dsp:nvSpPr>
        <dsp:cNvPr id="0" name=""/>
        <dsp:cNvSpPr/>
      </dsp:nvSpPr>
      <dsp:spPr>
        <a:xfrm>
          <a:off x="0" y="1042720"/>
          <a:ext cx="7848872" cy="954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Reconocer la importancia del proceso de Gestión para los objetivos de una organización.</a:t>
          </a:r>
          <a:endParaRPr lang="en-US" sz="2400" kern="1200" dirty="0"/>
        </a:p>
      </dsp:txBody>
      <dsp:txXfrm>
        <a:off x="0" y="1042720"/>
        <a:ext cx="7848872" cy="954719"/>
      </dsp:txXfrm>
    </dsp:sp>
    <dsp:sp modelId="{BE311457-4A8B-4E9C-9BB4-AC75DA214F12}">
      <dsp:nvSpPr>
        <dsp:cNvPr id="0" name=""/>
        <dsp:cNvSpPr/>
      </dsp:nvSpPr>
      <dsp:spPr>
        <a:xfrm>
          <a:off x="0" y="2066560"/>
          <a:ext cx="7848872" cy="954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Comprender el proceso de definición de un indicador.</a:t>
          </a:r>
          <a:endParaRPr lang="en-US" sz="2400" kern="1200" dirty="0"/>
        </a:p>
      </dsp:txBody>
      <dsp:txXfrm>
        <a:off x="0" y="2066560"/>
        <a:ext cx="7848872" cy="954719"/>
      </dsp:txXfrm>
    </dsp:sp>
    <dsp:sp modelId="{B98488A0-E4C2-4928-A24B-573C9DFB0942}">
      <dsp:nvSpPr>
        <dsp:cNvPr id="0" name=""/>
        <dsp:cNvSpPr/>
      </dsp:nvSpPr>
      <dsp:spPr>
        <a:xfrm>
          <a:off x="0" y="3090399"/>
          <a:ext cx="7848872" cy="954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Conocer  algunas herramientas útiles para la evaluación de la gestión en términos de impacto.</a:t>
          </a:r>
          <a:endParaRPr lang="en-US" sz="2400" kern="1200" dirty="0"/>
        </a:p>
      </dsp:txBody>
      <dsp:txXfrm>
        <a:off x="0" y="3090399"/>
        <a:ext cx="7848872" cy="9547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36E257-B74F-49FE-A4A7-D004C148273D}">
      <dsp:nvSpPr>
        <dsp:cNvPr id="0" name=""/>
        <dsp:cNvSpPr/>
      </dsp:nvSpPr>
      <dsp:spPr>
        <a:xfrm>
          <a:off x="5515" y="119"/>
          <a:ext cx="1949646" cy="1036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Conceptualización</a:t>
          </a:r>
          <a:endParaRPr lang="en-US" sz="1400" b="1" kern="1200" dirty="0"/>
        </a:p>
      </dsp:txBody>
      <dsp:txXfrm>
        <a:off x="5515" y="119"/>
        <a:ext cx="1949646" cy="691200"/>
      </dsp:txXfrm>
    </dsp:sp>
    <dsp:sp modelId="{CAD31BEF-F686-4702-9654-2DA6A8CCC4A6}">
      <dsp:nvSpPr>
        <dsp:cNvPr id="0" name=""/>
        <dsp:cNvSpPr/>
      </dsp:nvSpPr>
      <dsp:spPr>
        <a:xfrm>
          <a:off x="468652" y="691320"/>
          <a:ext cx="1733466" cy="146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 Conocimiento de las características básicas de un proceso de Gestión</a:t>
          </a:r>
          <a:endParaRPr lang="en-US" sz="1400" kern="1200" dirty="0"/>
        </a:p>
      </dsp:txBody>
      <dsp:txXfrm>
        <a:off x="468652" y="691320"/>
        <a:ext cx="1733466" cy="1468800"/>
      </dsp:txXfrm>
    </dsp:sp>
    <dsp:sp modelId="{763C743B-58E4-4112-A327-A7BE9AB570EE}">
      <dsp:nvSpPr>
        <dsp:cNvPr id="0" name=""/>
        <dsp:cNvSpPr/>
      </dsp:nvSpPr>
      <dsp:spPr>
        <a:xfrm>
          <a:off x="2190926" y="129928"/>
          <a:ext cx="499820" cy="431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190926" y="129928"/>
        <a:ext cx="499820" cy="431582"/>
      </dsp:txXfrm>
    </dsp:sp>
    <dsp:sp modelId="{9FFBF274-E081-4E92-AC23-8BAA5B8F72F7}">
      <dsp:nvSpPr>
        <dsp:cNvPr id="0" name=""/>
        <dsp:cNvSpPr/>
      </dsp:nvSpPr>
      <dsp:spPr>
        <a:xfrm>
          <a:off x="2898220" y="119"/>
          <a:ext cx="1733466" cy="1036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Práctica</a:t>
          </a:r>
          <a:endParaRPr lang="en-US" sz="1400" b="1" kern="1200" dirty="0"/>
        </a:p>
      </dsp:txBody>
      <dsp:txXfrm>
        <a:off x="2898220" y="119"/>
        <a:ext cx="1733466" cy="691200"/>
      </dsp:txXfrm>
    </dsp:sp>
    <dsp:sp modelId="{308F7A32-CCE0-48F2-8619-A5A62C89F8CC}">
      <dsp:nvSpPr>
        <dsp:cNvPr id="0" name=""/>
        <dsp:cNvSpPr/>
      </dsp:nvSpPr>
      <dsp:spPr>
        <a:xfrm>
          <a:off x="3253267" y="691320"/>
          <a:ext cx="1733466" cy="146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 Identificar el proceso de aplicación de la Gestión en una compañía</a:t>
          </a:r>
          <a:endParaRPr lang="en-US" sz="1400" kern="1200" dirty="0"/>
        </a:p>
      </dsp:txBody>
      <dsp:txXfrm>
        <a:off x="3253267" y="691320"/>
        <a:ext cx="1733466" cy="1468800"/>
      </dsp:txXfrm>
    </dsp:sp>
    <dsp:sp modelId="{CA6977FD-C844-4F92-B6A0-EF3430880DC4}">
      <dsp:nvSpPr>
        <dsp:cNvPr id="0" name=""/>
        <dsp:cNvSpPr/>
      </dsp:nvSpPr>
      <dsp:spPr>
        <a:xfrm>
          <a:off x="4894473" y="129928"/>
          <a:ext cx="557108" cy="431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94473" y="129928"/>
        <a:ext cx="557108" cy="431582"/>
      </dsp:txXfrm>
    </dsp:sp>
    <dsp:sp modelId="{E56AAAD4-B7CC-43A6-918F-15F48A6FA3DA}">
      <dsp:nvSpPr>
        <dsp:cNvPr id="0" name=""/>
        <dsp:cNvSpPr/>
      </dsp:nvSpPr>
      <dsp:spPr>
        <a:xfrm>
          <a:off x="5682835" y="119"/>
          <a:ext cx="1733466" cy="1036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Actividad</a:t>
          </a:r>
          <a:endParaRPr lang="en-US" sz="1400" b="1" kern="1200" dirty="0"/>
        </a:p>
      </dsp:txBody>
      <dsp:txXfrm>
        <a:off x="5682835" y="119"/>
        <a:ext cx="1733466" cy="691200"/>
      </dsp:txXfrm>
    </dsp:sp>
    <dsp:sp modelId="{4B869424-7373-42C9-9B69-FD19B23542A5}">
      <dsp:nvSpPr>
        <dsp:cNvPr id="0" name=""/>
        <dsp:cNvSpPr/>
      </dsp:nvSpPr>
      <dsp:spPr>
        <a:xfrm>
          <a:off x="6037882" y="691320"/>
          <a:ext cx="1733466" cy="146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 Evaluar el conocimiento adquirido durante la exposición</a:t>
          </a:r>
          <a:endParaRPr lang="en-US" sz="1400" kern="1200" dirty="0"/>
        </a:p>
      </dsp:txBody>
      <dsp:txXfrm>
        <a:off x="6037882" y="691320"/>
        <a:ext cx="1733466" cy="1468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1BCE76-4114-471A-9B8E-FA2753332EC8}">
      <dsp:nvSpPr>
        <dsp:cNvPr id="0" name=""/>
        <dsp:cNvSpPr/>
      </dsp:nvSpPr>
      <dsp:spPr>
        <a:xfrm>
          <a:off x="3352" y="-84529"/>
          <a:ext cx="2011680" cy="19507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55238-A132-4110-A5AF-BD9F65CB4C0E}">
      <dsp:nvSpPr>
        <dsp:cNvPr id="0" name=""/>
        <dsp:cNvSpPr/>
      </dsp:nvSpPr>
      <dsp:spPr>
        <a:xfrm>
          <a:off x="2075383" y="-84529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Gestión es: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- </a:t>
          </a:r>
          <a:r>
            <a:rPr lang="es-CO" sz="1700" kern="1200" dirty="0" smtClean="0">
              <a:latin typeface="Constantia" pitchFamily="18" charset="0"/>
            </a:rPr>
            <a:t>Proceso mediante el cual se formulan objetivos, se miden los resultados obtenidos y se toman acciones pertinentes para la mejora continua de los resultados</a:t>
          </a:r>
          <a:endParaRPr lang="en-US" sz="1700" kern="1200" dirty="0"/>
        </a:p>
      </dsp:txBody>
      <dsp:txXfrm>
        <a:off x="2075383" y="-84529"/>
        <a:ext cx="3413760" cy="1950720"/>
      </dsp:txXfrm>
    </dsp:sp>
    <dsp:sp modelId="{26354F7A-F0B7-4DEE-91BC-09CEDAF9406E}">
      <dsp:nvSpPr>
        <dsp:cNvPr id="0" name=""/>
        <dsp:cNvSpPr/>
      </dsp:nvSpPr>
      <dsp:spPr>
        <a:xfrm>
          <a:off x="606856" y="2028750"/>
          <a:ext cx="2011680" cy="19507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76DB9-7AD2-4036-8C2C-1FA7A9B30BD2}">
      <dsp:nvSpPr>
        <dsp:cNvPr id="0" name=""/>
        <dsp:cNvSpPr/>
      </dsp:nvSpPr>
      <dsp:spPr>
        <a:xfrm>
          <a:off x="2678887" y="1859691"/>
          <a:ext cx="3413760" cy="2288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Gestión No es: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- </a:t>
          </a:r>
          <a:r>
            <a:rPr lang="es-CO" sz="1800" kern="1200" dirty="0" smtClean="0">
              <a:latin typeface="Constantia" pitchFamily="18" charset="0"/>
            </a:rPr>
            <a:t>Realizar actividades sin orientación a algún objetivo particular o a la mejora de resultados y objetivos</a:t>
          </a:r>
          <a:endParaRPr lang="en-US" sz="1700" kern="1200" dirty="0"/>
        </a:p>
      </dsp:txBody>
      <dsp:txXfrm>
        <a:off x="2678887" y="1859691"/>
        <a:ext cx="3413760" cy="228883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D54FFC-1D84-4162-939E-A2C29D7D4D71}">
      <dsp:nvSpPr>
        <dsp:cNvPr id="0" name=""/>
        <dsp:cNvSpPr/>
      </dsp:nvSpPr>
      <dsp:spPr>
        <a:xfrm>
          <a:off x="1166" y="991129"/>
          <a:ext cx="1546133" cy="1546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Gerencia</a:t>
          </a:r>
          <a:endParaRPr lang="en-US" sz="1900" kern="1200" dirty="0"/>
        </a:p>
      </dsp:txBody>
      <dsp:txXfrm>
        <a:off x="1166" y="991129"/>
        <a:ext cx="1546133" cy="1546133"/>
      </dsp:txXfrm>
    </dsp:sp>
    <dsp:sp modelId="{63789D85-0F29-48DD-9A9D-CF4C74E4165C}">
      <dsp:nvSpPr>
        <dsp:cNvPr id="0" name=""/>
        <dsp:cNvSpPr/>
      </dsp:nvSpPr>
      <dsp:spPr>
        <a:xfrm>
          <a:off x="1672845" y="1315817"/>
          <a:ext cx="896757" cy="8967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672845" y="1315817"/>
        <a:ext cx="896757" cy="896757"/>
      </dsp:txXfrm>
    </dsp:sp>
    <dsp:sp modelId="{6095C282-38CF-4E53-9055-E02D89064B42}">
      <dsp:nvSpPr>
        <dsp:cNvPr id="0" name=""/>
        <dsp:cNvSpPr/>
      </dsp:nvSpPr>
      <dsp:spPr>
        <a:xfrm>
          <a:off x="2695149" y="991129"/>
          <a:ext cx="1546133" cy="1546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Liderazgo</a:t>
          </a:r>
          <a:endParaRPr lang="en-US" sz="1900" kern="1200" dirty="0"/>
        </a:p>
      </dsp:txBody>
      <dsp:txXfrm>
        <a:off x="2695149" y="991129"/>
        <a:ext cx="1546133" cy="1546133"/>
      </dsp:txXfrm>
    </dsp:sp>
    <dsp:sp modelId="{FF9856B6-A8AC-4387-A367-B1B6CCF9F9E2}">
      <dsp:nvSpPr>
        <dsp:cNvPr id="0" name=""/>
        <dsp:cNvSpPr/>
      </dsp:nvSpPr>
      <dsp:spPr>
        <a:xfrm>
          <a:off x="4366828" y="1315817"/>
          <a:ext cx="896757" cy="896757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366828" y="1315817"/>
        <a:ext cx="896757" cy="896757"/>
      </dsp:txXfrm>
    </dsp:sp>
    <dsp:sp modelId="{B94562D9-A329-4EE9-8A96-10D854AF5B7F}">
      <dsp:nvSpPr>
        <dsp:cNvPr id="0" name=""/>
        <dsp:cNvSpPr/>
      </dsp:nvSpPr>
      <dsp:spPr>
        <a:xfrm>
          <a:off x="5389132" y="991129"/>
          <a:ext cx="1546133" cy="1546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Gestión</a:t>
          </a:r>
          <a:endParaRPr lang="en-US" sz="1900" b="1" kern="1200" dirty="0"/>
        </a:p>
      </dsp:txBody>
      <dsp:txXfrm>
        <a:off x="5389132" y="991129"/>
        <a:ext cx="1546133" cy="154613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8EC76B-5BA0-48FF-A301-E2776C0F7952}">
      <dsp:nvSpPr>
        <dsp:cNvPr id="0" name=""/>
        <dsp:cNvSpPr/>
      </dsp:nvSpPr>
      <dsp:spPr>
        <a:xfrm>
          <a:off x="1952090" y="1065169"/>
          <a:ext cx="2016558" cy="8865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Enfocada en la Misión</a:t>
          </a:r>
          <a:endParaRPr lang="en-US" sz="1500" kern="1200" dirty="0"/>
        </a:p>
      </dsp:txBody>
      <dsp:txXfrm>
        <a:off x="2274739" y="1065169"/>
        <a:ext cx="1693908" cy="886578"/>
      </dsp:txXfrm>
    </dsp:sp>
    <dsp:sp modelId="{58FDE9F1-952D-431A-ADCD-98DC7DE7263B}">
      <dsp:nvSpPr>
        <dsp:cNvPr id="0" name=""/>
        <dsp:cNvSpPr/>
      </dsp:nvSpPr>
      <dsp:spPr>
        <a:xfrm>
          <a:off x="1952090" y="1951748"/>
          <a:ext cx="2016558" cy="8865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Responsabilidad Centralizada</a:t>
          </a:r>
          <a:endParaRPr lang="en-US" sz="1500" kern="1200" dirty="0"/>
        </a:p>
      </dsp:txBody>
      <dsp:txXfrm>
        <a:off x="2274739" y="1951748"/>
        <a:ext cx="1693908" cy="886578"/>
      </dsp:txXfrm>
    </dsp:sp>
    <dsp:sp modelId="{E8DF106C-85C1-48BB-BF53-E72650B3457C}">
      <dsp:nvSpPr>
        <dsp:cNvPr id="0" name=""/>
        <dsp:cNvSpPr/>
      </dsp:nvSpPr>
      <dsp:spPr>
        <a:xfrm>
          <a:off x="1952090" y="2838326"/>
          <a:ext cx="2016558" cy="8865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Es Adaptativa</a:t>
          </a:r>
          <a:endParaRPr lang="en-US" sz="1500" kern="1200" dirty="0"/>
        </a:p>
      </dsp:txBody>
      <dsp:txXfrm>
        <a:off x="2274739" y="2838326"/>
        <a:ext cx="1693908" cy="886578"/>
      </dsp:txXfrm>
    </dsp:sp>
    <dsp:sp modelId="{CDE8A30D-1E75-4CC6-8C8F-305DE3EF0D3D}">
      <dsp:nvSpPr>
        <dsp:cNvPr id="0" name=""/>
        <dsp:cNvSpPr/>
      </dsp:nvSpPr>
      <dsp:spPr>
        <a:xfrm>
          <a:off x="341614" y="395326"/>
          <a:ext cx="1674607" cy="1674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Planificación Estratégica</a:t>
          </a:r>
          <a:endParaRPr lang="en-US" sz="1600" kern="1200" dirty="0"/>
        </a:p>
      </dsp:txBody>
      <dsp:txXfrm>
        <a:off x="341614" y="395326"/>
        <a:ext cx="1674607" cy="1674607"/>
      </dsp:txXfrm>
    </dsp:sp>
    <dsp:sp modelId="{5F90FD5B-44BC-4B22-BCA1-A4F64ADD9643}">
      <dsp:nvSpPr>
        <dsp:cNvPr id="0" name=""/>
        <dsp:cNvSpPr/>
      </dsp:nvSpPr>
      <dsp:spPr>
        <a:xfrm>
          <a:off x="5643256" y="1065169"/>
          <a:ext cx="2016558" cy="8865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Enfocada en la Visión</a:t>
          </a:r>
          <a:endParaRPr lang="en-US" sz="1500" kern="1200" dirty="0"/>
        </a:p>
      </dsp:txBody>
      <dsp:txXfrm>
        <a:off x="5965905" y="1065169"/>
        <a:ext cx="1693908" cy="886578"/>
      </dsp:txXfrm>
    </dsp:sp>
    <dsp:sp modelId="{F83ED529-4992-4F4F-9222-E7EE4AF9B2EF}">
      <dsp:nvSpPr>
        <dsp:cNvPr id="0" name=""/>
        <dsp:cNvSpPr/>
      </dsp:nvSpPr>
      <dsp:spPr>
        <a:xfrm>
          <a:off x="5643256" y="1951748"/>
          <a:ext cx="2016558" cy="8865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Responsabilidad en cada Gerente y su equipo</a:t>
          </a:r>
          <a:endParaRPr lang="en-US" sz="1500" kern="1200" dirty="0"/>
        </a:p>
      </dsp:txBody>
      <dsp:txXfrm>
        <a:off x="5965905" y="1951748"/>
        <a:ext cx="1693908" cy="886578"/>
      </dsp:txXfrm>
    </dsp:sp>
    <dsp:sp modelId="{5D989DB9-0A3A-47AC-937F-84E9DB28033D}">
      <dsp:nvSpPr>
        <dsp:cNvPr id="0" name=""/>
        <dsp:cNvSpPr/>
      </dsp:nvSpPr>
      <dsp:spPr>
        <a:xfrm>
          <a:off x="5643256" y="2838326"/>
          <a:ext cx="2016558" cy="8865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Es Anticipativa y Proactiva</a:t>
          </a:r>
          <a:endParaRPr lang="en-US" sz="1500" kern="1200" dirty="0"/>
        </a:p>
      </dsp:txBody>
      <dsp:txXfrm>
        <a:off x="5965905" y="2838326"/>
        <a:ext cx="1693908" cy="886578"/>
      </dsp:txXfrm>
    </dsp:sp>
    <dsp:sp modelId="{C1CBC227-9B09-4BB4-AB8D-4BF6FEAEA342}">
      <dsp:nvSpPr>
        <dsp:cNvPr id="0" name=""/>
        <dsp:cNvSpPr/>
      </dsp:nvSpPr>
      <dsp:spPr>
        <a:xfrm>
          <a:off x="4158056" y="395326"/>
          <a:ext cx="1674607" cy="1674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Gestión Estratégica</a:t>
          </a:r>
          <a:endParaRPr lang="en-US" sz="1600" kern="1200" dirty="0"/>
        </a:p>
      </dsp:txBody>
      <dsp:txXfrm>
        <a:off x="4158056" y="395326"/>
        <a:ext cx="1674607" cy="167460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26C593-A424-4D3A-9631-81148831DD38}">
      <dsp:nvSpPr>
        <dsp:cNvPr id="0" name=""/>
        <dsp:cNvSpPr/>
      </dsp:nvSpPr>
      <dsp:spPr>
        <a:xfrm>
          <a:off x="0" y="271724"/>
          <a:ext cx="7128792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3273" tIns="374904" rIns="553273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>
              <a:latin typeface="Constantia" pitchFamily="18" charset="0"/>
            </a:rPr>
            <a:t>Utilización apropiada de los recursos requeridos o disponibles para el logro de resultados u objetivos</a:t>
          </a:r>
          <a:endParaRPr lang="en-US" sz="1800" kern="1200" dirty="0"/>
        </a:p>
      </dsp:txBody>
      <dsp:txXfrm>
        <a:off x="0" y="271724"/>
        <a:ext cx="7128792" cy="1020600"/>
      </dsp:txXfrm>
    </dsp:sp>
    <dsp:sp modelId="{E50DF92C-09D4-4C86-AA55-F495C5764ACA}">
      <dsp:nvSpPr>
        <dsp:cNvPr id="0" name=""/>
        <dsp:cNvSpPr/>
      </dsp:nvSpPr>
      <dsp:spPr>
        <a:xfrm>
          <a:off x="356439" y="6044"/>
          <a:ext cx="499015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Eficiencia</a:t>
          </a:r>
          <a:endParaRPr lang="en-US" sz="1800" b="1" kern="1200" dirty="0"/>
        </a:p>
      </dsp:txBody>
      <dsp:txXfrm>
        <a:off x="356439" y="6044"/>
        <a:ext cx="4990154" cy="531360"/>
      </dsp:txXfrm>
    </dsp:sp>
    <dsp:sp modelId="{78383FD9-60DA-4DEA-A473-B06C31A77962}">
      <dsp:nvSpPr>
        <dsp:cNvPr id="0" name=""/>
        <dsp:cNvSpPr/>
      </dsp:nvSpPr>
      <dsp:spPr>
        <a:xfrm>
          <a:off x="0" y="1655204"/>
          <a:ext cx="7128792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3273" tIns="374904" rIns="553273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>
              <a:latin typeface="Constantia" pitchFamily="18" charset="0"/>
            </a:rPr>
            <a:t>Logro de objetivos y resultados planificados que satisfacen necesidades y expectativas del cliente y demás partes interesadas</a:t>
          </a:r>
          <a:endParaRPr lang="en-US" sz="1800" kern="1200" dirty="0"/>
        </a:p>
      </dsp:txBody>
      <dsp:txXfrm>
        <a:off x="0" y="1655204"/>
        <a:ext cx="7128792" cy="1275750"/>
      </dsp:txXfrm>
    </dsp:sp>
    <dsp:sp modelId="{A4CA7C76-8F5C-43C7-8089-0D250BEAA95B}">
      <dsp:nvSpPr>
        <dsp:cNvPr id="0" name=""/>
        <dsp:cNvSpPr/>
      </dsp:nvSpPr>
      <dsp:spPr>
        <a:xfrm>
          <a:off x="356439" y="1389524"/>
          <a:ext cx="499015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Eficacia</a:t>
          </a:r>
        </a:p>
      </dsp:txBody>
      <dsp:txXfrm>
        <a:off x="356439" y="1389524"/>
        <a:ext cx="4990154" cy="531360"/>
      </dsp:txXfrm>
    </dsp:sp>
    <dsp:sp modelId="{C51A8141-7197-41FD-B584-89C0298A077C}">
      <dsp:nvSpPr>
        <dsp:cNvPr id="0" name=""/>
        <dsp:cNvSpPr/>
      </dsp:nvSpPr>
      <dsp:spPr>
        <a:xfrm>
          <a:off x="0" y="3293835"/>
          <a:ext cx="7128792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3273" tIns="374904" rIns="553273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 smtClean="0">
              <a:latin typeface="Constantia" pitchFamily="18" charset="0"/>
            </a:rPr>
            <a:t>Grado de impacto que generan los objetivos y los productos en el cliente y demás partes interesadas.</a:t>
          </a:r>
          <a:endParaRPr lang="en-US" sz="1800" kern="1200" dirty="0"/>
        </a:p>
      </dsp:txBody>
      <dsp:txXfrm>
        <a:off x="0" y="3293835"/>
        <a:ext cx="7128792" cy="1020600"/>
      </dsp:txXfrm>
    </dsp:sp>
    <dsp:sp modelId="{A2B43408-5BDA-44BE-9123-EB2024EDC37C}">
      <dsp:nvSpPr>
        <dsp:cNvPr id="0" name=""/>
        <dsp:cNvSpPr/>
      </dsp:nvSpPr>
      <dsp:spPr>
        <a:xfrm>
          <a:off x="356439" y="3028155"/>
          <a:ext cx="499015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Efectividad</a:t>
          </a:r>
          <a:endParaRPr lang="en-US" sz="1800" b="1" kern="1200" dirty="0"/>
        </a:p>
      </dsp:txBody>
      <dsp:txXfrm>
        <a:off x="356439" y="3028155"/>
        <a:ext cx="4990154" cy="5313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B626F5-B884-4F22-A9B2-724A31E17252}">
      <dsp:nvSpPr>
        <dsp:cNvPr id="0" name=""/>
        <dsp:cNvSpPr/>
      </dsp:nvSpPr>
      <dsp:spPr>
        <a:xfrm rot="5400000">
          <a:off x="4290641" y="-1582932"/>
          <a:ext cx="1113873" cy="45624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>
              <a:latin typeface="Constantia" pitchFamily="18" charset="0"/>
            </a:rPr>
            <a:t>Algo pretendido o ambicionado</a:t>
          </a:r>
          <a:endParaRPr lang="en-US" sz="2400" kern="1200" dirty="0"/>
        </a:p>
      </dsp:txBody>
      <dsp:txXfrm rot="5400000">
        <a:off x="4290641" y="-1582932"/>
        <a:ext cx="1113873" cy="4562426"/>
      </dsp:txXfrm>
    </dsp:sp>
    <dsp:sp modelId="{2AF884EE-FBE8-405A-A20E-5D21572802C0}">
      <dsp:nvSpPr>
        <dsp:cNvPr id="0" name=""/>
        <dsp:cNvSpPr/>
      </dsp:nvSpPr>
      <dsp:spPr>
        <a:xfrm>
          <a:off x="0" y="2109"/>
          <a:ext cx="2566365" cy="13923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/>
            <a:t>Objetivo</a:t>
          </a:r>
          <a:endParaRPr lang="en-US" sz="3200" b="1" kern="1200" dirty="0"/>
        </a:p>
      </dsp:txBody>
      <dsp:txXfrm>
        <a:off x="0" y="2109"/>
        <a:ext cx="2566365" cy="1392342"/>
      </dsp:txXfrm>
    </dsp:sp>
    <dsp:sp modelId="{90DEDDCB-4F65-42DA-A790-7464FF83A794}">
      <dsp:nvSpPr>
        <dsp:cNvPr id="0" name=""/>
        <dsp:cNvSpPr/>
      </dsp:nvSpPr>
      <dsp:spPr>
        <a:xfrm rot="5400000">
          <a:off x="4290641" y="-120973"/>
          <a:ext cx="1113873" cy="45624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>
              <a:latin typeface="Constantia" pitchFamily="18" charset="0"/>
            </a:rPr>
            <a:t>Variable o atributo, objeto de medición o valoración.</a:t>
          </a:r>
          <a:endParaRPr lang="en-US" sz="2400" kern="1200" dirty="0"/>
        </a:p>
      </dsp:txBody>
      <dsp:txXfrm rot="5400000">
        <a:off x="4290641" y="-120973"/>
        <a:ext cx="1113873" cy="4562426"/>
      </dsp:txXfrm>
    </dsp:sp>
    <dsp:sp modelId="{EAD5F9F6-00A3-4E1D-8F26-6EA087035CAD}">
      <dsp:nvSpPr>
        <dsp:cNvPr id="0" name=""/>
        <dsp:cNvSpPr/>
      </dsp:nvSpPr>
      <dsp:spPr>
        <a:xfrm>
          <a:off x="0" y="1464068"/>
          <a:ext cx="2566365" cy="13923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/>
            <a:t>Indicador</a:t>
          </a:r>
        </a:p>
      </dsp:txBody>
      <dsp:txXfrm>
        <a:off x="0" y="1464068"/>
        <a:ext cx="2566365" cy="1392342"/>
      </dsp:txXfrm>
    </dsp:sp>
    <dsp:sp modelId="{8FB4FC84-6C5B-4370-853D-C55B8592B5EF}">
      <dsp:nvSpPr>
        <dsp:cNvPr id="0" name=""/>
        <dsp:cNvSpPr/>
      </dsp:nvSpPr>
      <dsp:spPr>
        <a:xfrm rot="5400000">
          <a:off x="4290641" y="1340985"/>
          <a:ext cx="1113873" cy="45624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400" kern="1200" dirty="0" smtClean="0">
              <a:latin typeface="Constantia" pitchFamily="18" charset="0"/>
            </a:rPr>
            <a:t>Expresión matemática o cuantitativa del indicador.</a:t>
          </a:r>
          <a:endParaRPr lang="en-US" sz="2400" kern="1200" dirty="0"/>
        </a:p>
      </dsp:txBody>
      <dsp:txXfrm rot="5400000">
        <a:off x="4290641" y="1340985"/>
        <a:ext cx="1113873" cy="4562426"/>
      </dsp:txXfrm>
    </dsp:sp>
    <dsp:sp modelId="{3EE8E727-8917-4C9D-B141-C593822335EE}">
      <dsp:nvSpPr>
        <dsp:cNvPr id="0" name=""/>
        <dsp:cNvSpPr/>
      </dsp:nvSpPr>
      <dsp:spPr>
        <a:xfrm>
          <a:off x="0" y="2926028"/>
          <a:ext cx="2566365" cy="13923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/>
            <a:t>Índice</a:t>
          </a:r>
          <a:endParaRPr lang="en-US" sz="3200" b="1" kern="1200" dirty="0"/>
        </a:p>
      </dsp:txBody>
      <dsp:txXfrm>
        <a:off x="0" y="2926028"/>
        <a:ext cx="2566365" cy="139234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278244-4B70-4D9E-8197-B9332627CACF}">
      <dsp:nvSpPr>
        <dsp:cNvPr id="0" name=""/>
        <dsp:cNvSpPr/>
      </dsp:nvSpPr>
      <dsp:spPr>
        <a:xfrm>
          <a:off x="0" y="0"/>
          <a:ext cx="7344816" cy="1252939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800" b="1" kern="1200" dirty="0" smtClean="0">
              <a:solidFill>
                <a:schemeClr val="bg1"/>
              </a:solidFill>
            </a:rPr>
            <a:t>Tipos de Indicador</a:t>
          </a:r>
          <a:endParaRPr lang="en-US" sz="4800" b="1" kern="1200" dirty="0">
            <a:solidFill>
              <a:schemeClr val="bg1"/>
            </a:solidFill>
          </a:endParaRPr>
        </a:p>
      </dsp:txBody>
      <dsp:txXfrm>
        <a:off x="0" y="0"/>
        <a:ext cx="7344816" cy="1252939"/>
      </dsp:txXfrm>
    </dsp:sp>
    <dsp:sp modelId="{263D6801-7F5A-4CEB-A266-ABBFE71A70DE}">
      <dsp:nvSpPr>
        <dsp:cNvPr id="0" name=""/>
        <dsp:cNvSpPr/>
      </dsp:nvSpPr>
      <dsp:spPr>
        <a:xfrm>
          <a:off x="3586" y="1252939"/>
          <a:ext cx="2445881" cy="26311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/>
            <a:t>Según Tipo –</a:t>
          </a:r>
          <a:r>
            <a:rPr lang="es-MX" sz="2300" kern="1200" dirty="0" smtClean="0"/>
            <a:t> Financiero, de satisfacción, de procesos, aprendizaje y crecimiento</a:t>
          </a:r>
          <a:endParaRPr lang="en-US" sz="2300" kern="1200" dirty="0"/>
        </a:p>
      </dsp:txBody>
      <dsp:txXfrm>
        <a:off x="3586" y="1252939"/>
        <a:ext cx="2445881" cy="2631172"/>
      </dsp:txXfrm>
    </dsp:sp>
    <dsp:sp modelId="{78C6933D-A19D-4860-A40E-98686BB0C573}">
      <dsp:nvSpPr>
        <dsp:cNvPr id="0" name=""/>
        <dsp:cNvSpPr/>
      </dsp:nvSpPr>
      <dsp:spPr>
        <a:xfrm>
          <a:off x="2449467" y="1252939"/>
          <a:ext cx="2445881" cy="26311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/>
            <a:t>Según Naturaleza –</a:t>
          </a:r>
          <a:r>
            <a:rPr lang="es-MX" sz="2300" kern="1200" dirty="0" smtClean="0"/>
            <a:t>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de Eficiencia, Eficacia o Efectividad</a:t>
          </a:r>
          <a:endParaRPr lang="en-US" sz="2300" kern="1200" dirty="0"/>
        </a:p>
      </dsp:txBody>
      <dsp:txXfrm>
        <a:off x="2449467" y="1252939"/>
        <a:ext cx="2445881" cy="2631172"/>
      </dsp:txXfrm>
    </dsp:sp>
    <dsp:sp modelId="{E61E8227-6DB8-41C4-AE00-120C9498603F}">
      <dsp:nvSpPr>
        <dsp:cNvPr id="0" name=""/>
        <dsp:cNvSpPr/>
      </dsp:nvSpPr>
      <dsp:spPr>
        <a:xfrm>
          <a:off x="4895348" y="1252939"/>
          <a:ext cx="2445881" cy="26311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/>
            <a:t>Según Aplicación</a:t>
          </a:r>
          <a:r>
            <a:rPr lang="es-MX" sz="2300" kern="1200" dirty="0" smtClean="0"/>
            <a:t> </a:t>
          </a:r>
          <a:r>
            <a:rPr lang="es-MX" sz="2300" b="1" kern="1200" dirty="0" smtClean="0"/>
            <a:t>–</a:t>
          </a:r>
          <a:r>
            <a:rPr lang="es-MX" sz="2300" kern="1200" dirty="0" smtClean="0"/>
            <a:t>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de Monitoreo, alarma, resultado, cumplimiento, control, evaluación, etc.</a:t>
          </a:r>
          <a:endParaRPr lang="en-US" sz="2300" kern="1200" dirty="0"/>
        </a:p>
      </dsp:txBody>
      <dsp:txXfrm>
        <a:off x="4895348" y="1252939"/>
        <a:ext cx="2445881" cy="2631172"/>
      </dsp:txXfrm>
    </dsp:sp>
    <dsp:sp modelId="{16389D21-9FDB-46C9-8D13-13F6602C2AE1}">
      <dsp:nvSpPr>
        <dsp:cNvPr id="0" name=""/>
        <dsp:cNvSpPr/>
      </dsp:nvSpPr>
      <dsp:spPr>
        <a:xfrm>
          <a:off x="0" y="3884111"/>
          <a:ext cx="7344816" cy="29235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82B47-98C2-41D1-86CA-4A6F646A3C8C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C516C-903F-46C7-A302-9B9E0F88C5A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920549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DBF5F9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272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874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DBF5F9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038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309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93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935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226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95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645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330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797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DBF5F9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401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89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DBF5F9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080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5550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0848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59697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75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7253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5091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47956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4550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DBF5F9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495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6292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DBF5F9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685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09458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5832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71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0538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7589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1407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9124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26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3D45-C23F-456D-A4A9-66959664E31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4826-6AA7-4B87-9E87-51D2E39C24B6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903D45-C23F-456D-A4A9-66959664E31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B64826-6AA7-4B87-9E87-51D2E39C24B6}" type="datetimeFigureOut">
              <a:rPr lang="es-CO" smtClean="0"/>
              <a:pPr/>
              <a:t>14/07/2012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903D45-C23F-456D-A4A9-66959664E311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750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5736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B64826-6AA7-4B87-9E87-51D2E39C24B6}" type="datetimeFigureOut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14/07/2012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903D45-C23F-456D-A4A9-66959664E311}" type="slidenum">
              <a:rPr lang="es-CO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CO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7722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1816099"/>
            <a:ext cx="7772400" cy="1470025"/>
          </a:xfrm>
        </p:spPr>
        <p:txBody>
          <a:bodyPr>
            <a:normAutofit/>
          </a:bodyPr>
          <a:lstStyle/>
          <a:p>
            <a:r>
              <a:rPr lang="es-MX" sz="5400" dirty="0" smtClean="0"/>
              <a:t>Gestión</a:t>
            </a:r>
            <a:endParaRPr lang="es-CO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55576" y="3571876"/>
            <a:ext cx="6400800" cy="214314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Mauricio Perez Sanchez</a:t>
            </a:r>
          </a:p>
          <a:p>
            <a:r>
              <a:rPr lang="es-MX" sz="2800" dirty="0" smtClean="0"/>
              <a:t>Jaime Alberto Mantilla Mejía</a:t>
            </a:r>
          </a:p>
          <a:p>
            <a:r>
              <a:rPr lang="es-MX" sz="2800" dirty="0" smtClean="0"/>
              <a:t>Julián Enrique Ortiz Ospina</a:t>
            </a: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642918"/>
            <a:ext cx="100013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28596" y="62068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Conceptualización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2361381"/>
            <a:ext cx="8001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es-MX" dirty="0" smtClean="0"/>
          </a:p>
          <a:p>
            <a:pPr marL="342900" indent="-342900">
              <a:buFont typeface="Wingdings" pitchFamily="2" charset="2"/>
              <a:buChar char="q"/>
            </a:pPr>
            <a:endParaRPr lang="es-MX" sz="2000" b="1" dirty="0" smtClean="0"/>
          </a:p>
        </p:txBody>
      </p:sp>
      <p:graphicFrame>
        <p:nvGraphicFramePr>
          <p:cNvPr id="8" name="7 Diagrama"/>
          <p:cNvGraphicFramePr/>
          <p:nvPr/>
        </p:nvGraphicFramePr>
        <p:xfrm>
          <a:off x="1187624" y="1844824"/>
          <a:ext cx="712879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28596" y="62068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Conceptualización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2361381"/>
            <a:ext cx="8001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es-MX" dirty="0" smtClean="0"/>
          </a:p>
          <a:p>
            <a:pPr marL="342900" indent="-342900">
              <a:buFont typeface="Wingdings" pitchFamily="2" charset="2"/>
              <a:buChar char="q"/>
            </a:pPr>
            <a:endParaRPr lang="es-MX" sz="2000" b="1" dirty="0" smtClean="0"/>
          </a:p>
        </p:txBody>
      </p:sp>
      <p:graphicFrame>
        <p:nvGraphicFramePr>
          <p:cNvPr id="8" name="7 Diagrama"/>
          <p:cNvGraphicFramePr/>
          <p:nvPr/>
        </p:nvGraphicFramePr>
        <p:xfrm>
          <a:off x="1187624" y="1844824"/>
          <a:ext cx="712879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28596" y="62068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s-MX" sz="56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</a:rPr>
              <a:t>Conceptualización</a:t>
            </a:r>
            <a:endParaRPr lang="es-CO" sz="5600" b="1" dirty="0">
              <a:solidFill>
                <a:srgbClr val="0BD0D9">
                  <a:tint val="90000"/>
                  <a:satMod val="120000"/>
                </a:srgb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801" y="1762652"/>
            <a:ext cx="7232398" cy="492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5060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28596" y="62068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Conceptualización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2361381"/>
            <a:ext cx="8001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es-MX" dirty="0" smtClean="0"/>
          </a:p>
          <a:p>
            <a:pPr marL="342900" indent="-342900">
              <a:buFont typeface="Wingdings" pitchFamily="2" charset="2"/>
              <a:buChar char="q"/>
            </a:pPr>
            <a:endParaRPr lang="es-MX" sz="2000" b="1" dirty="0" smtClean="0"/>
          </a:p>
        </p:txBody>
      </p:sp>
      <p:graphicFrame>
        <p:nvGraphicFramePr>
          <p:cNvPr id="5" name="4 Diagrama"/>
          <p:cNvGraphicFramePr/>
          <p:nvPr/>
        </p:nvGraphicFramePr>
        <p:xfrm>
          <a:off x="899592" y="1916832"/>
          <a:ext cx="734481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28596" y="476672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s-MX" sz="56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</a:rPr>
              <a:t>Conceptualización</a:t>
            </a:r>
            <a:endParaRPr lang="es-CO" sz="5600" b="1" dirty="0">
              <a:solidFill>
                <a:srgbClr val="0BD0D9">
                  <a:tint val="90000"/>
                  <a:satMod val="120000"/>
                </a:srgb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34688" y="178653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prstClr val="black"/>
                </a:solidFill>
              </a:rPr>
              <a:t>Matriz del mejoramiento continuo</a:t>
            </a:r>
            <a:endParaRPr lang="es-ES" sz="3600" b="1" dirty="0">
              <a:solidFill>
                <a:prstClr val="black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8408" y="2451974"/>
            <a:ext cx="5917417" cy="417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3564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28596" y="62068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s-MX" sz="56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</a:rPr>
              <a:t>Conceptualización</a:t>
            </a:r>
            <a:endParaRPr lang="es-CO" sz="5600" b="1" dirty="0">
              <a:solidFill>
                <a:srgbClr val="0BD0D9">
                  <a:tint val="90000"/>
                  <a:satMod val="120000"/>
                </a:srgb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200" y="2708920"/>
            <a:ext cx="6041292" cy="3258867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627784" y="182610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dirty="0" smtClean="0">
                <a:solidFill>
                  <a:prstClr val="black"/>
                </a:solidFill>
              </a:rPr>
              <a:t>Grafica Radar</a:t>
            </a:r>
            <a:endParaRPr lang="es-E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420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28596" y="269776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Caso Practico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2361381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es-MX" dirty="0" smtClean="0"/>
          </a:p>
          <a:p>
            <a:pPr marL="342900" indent="-342900" algn="just">
              <a:buAutoNum type="arabicPeriod"/>
            </a:pPr>
            <a:endParaRPr lang="es-MX" dirty="0" smtClean="0"/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683568" y="1340768"/>
          <a:ext cx="8064897" cy="5262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511088">
                <a:tc gridSpan="3"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Fi</a:t>
                      </a:r>
                      <a:r>
                        <a:rPr lang="es-MX" sz="2000" baseline="0" dirty="0" smtClean="0"/>
                        <a:t>cha de Indicador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1099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Compañía: </a:t>
                      </a:r>
                      <a:r>
                        <a:rPr lang="es-MX" sz="1600" dirty="0" smtClean="0"/>
                        <a:t>DEMER S.A.S.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Proceso: </a:t>
                      </a:r>
                      <a:r>
                        <a:rPr lang="es-MX" sz="1600" b="0" dirty="0" smtClean="0"/>
                        <a:t> Producción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Código:  </a:t>
                      </a:r>
                      <a:r>
                        <a:rPr lang="es-MX" sz="1600" b="0" dirty="0" smtClean="0"/>
                        <a:t>FT</a:t>
                      </a:r>
                      <a:r>
                        <a:rPr lang="es-MX" sz="1800" b="0" dirty="0" smtClean="0"/>
                        <a:t>001</a:t>
                      </a:r>
                      <a:endParaRPr lang="en-US" sz="1600" b="0" dirty="0"/>
                    </a:p>
                  </a:txBody>
                  <a:tcPr/>
                </a:tc>
              </a:tr>
              <a:tr h="836914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Objetivo relacionado:</a:t>
                      </a:r>
                      <a:endParaRPr lang="en-US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kumimoji="0" lang="es-ES_tradn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Generar sentido de pertenencia mediante la vinculación de la población de la zona de influencia directa ZID al proceso de construcción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9321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Indicador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Formula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Meta </a:t>
                      </a:r>
                      <a:endParaRPr lang="en-US" sz="1600" b="1" dirty="0"/>
                    </a:p>
                  </a:txBody>
                  <a:tcPr/>
                </a:tc>
              </a:tr>
              <a:tr h="715914">
                <a:tc>
                  <a:txBody>
                    <a:bodyPr/>
                    <a:lstStyle/>
                    <a:p>
                      <a:r>
                        <a:rPr lang="es-MX" dirty="0" smtClean="0"/>
                        <a:t>Satisfacción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Numero Personas Contratadas ZID / Número Trabajadores Mano</a:t>
                      </a:r>
                      <a:r>
                        <a:rPr lang="es-MX" sz="1200" baseline="0" dirty="0" smtClean="0"/>
                        <a:t> Obra No Calificada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s-MX" sz="1500" b="1" dirty="0" smtClean="0"/>
                        <a:t>Frecuencia</a:t>
                      </a:r>
                      <a:r>
                        <a:rPr lang="es-MX" sz="1500" b="1" baseline="0" dirty="0" smtClean="0"/>
                        <a:t> Análisis: </a:t>
                      </a:r>
                      <a:r>
                        <a:rPr lang="es-MX" sz="1500" b="0" baseline="0" dirty="0" smtClean="0"/>
                        <a:t>Mensual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b="1" dirty="0" smtClean="0"/>
                        <a:t>Responsable Análisis: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500" dirty="0" smtClean="0"/>
                        <a:t>Director de Obra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500" b="1" dirty="0" smtClean="0"/>
                        <a:t>Fuente Información:</a:t>
                      </a:r>
                    </a:p>
                    <a:p>
                      <a:r>
                        <a:rPr lang="es-MX" sz="1500" dirty="0" smtClean="0"/>
                        <a:t>Planilla</a:t>
                      </a:r>
                      <a:r>
                        <a:rPr lang="es-MX" sz="1500" baseline="0" dirty="0" smtClean="0"/>
                        <a:t> Nomina</a:t>
                      </a:r>
                      <a:endParaRPr lang="en-US" sz="1500" dirty="0"/>
                    </a:p>
                  </a:txBody>
                  <a:tcPr/>
                </a:tc>
              </a:tr>
              <a:tr h="1590362">
                <a:tc>
                  <a:txBody>
                    <a:bodyPr/>
                    <a:lstStyle/>
                    <a:p>
                      <a:r>
                        <a:rPr lang="es-MX" b="1" dirty="0" smtClean="0"/>
                        <a:t>Seguimiento:</a:t>
                      </a:r>
                      <a:endParaRPr lang="en-US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1 Gráfico"/>
          <p:cNvGraphicFramePr/>
          <p:nvPr/>
        </p:nvGraphicFramePr>
        <p:xfrm>
          <a:off x="3995936" y="4985792"/>
          <a:ext cx="4248472" cy="168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28596" y="54868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Actividad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2361381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es-MX" dirty="0" smtClean="0"/>
          </a:p>
          <a:p>
            <a:pPr marL="342900" indent="-342900" algn="just">
              <a:buAutoNum type="arabicPeriod"/>
            </a:pPr>
            <a:endParaRPr lang="es-MX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2060848"/>
            <a:ext cx="76328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400" b="1" dirty="0" smtClean="0"/>
              <a:t> Construcción de un indicador</a:t>
            </a:r>
          </a:p>
          <a:p>
            <a:pPr>
              <a:buFont typeface="Arial" pitchFamily="34" charset="0"/>
              <a:buChar char="•"/>
            </a:pPr>
            <a:endParaRPr lang="es-MX" sz="2000" dirty="0" smtClean="0"/>
          </a:p>
          <a:p>
            <a:pPr lvl="1">
              <a:buFont typeface="Wingdings" pitchFamily="2" charset="2"/>
              <a:buChar char="ü"/>
            </a:pPr>
            <a:r>
              <a:rPr lang="es-MX" sz="2000" dirty="0" smtClean="0"/>
              <a:t>  Defina un objetivo</a:t>
            </a:r>
          </a:p>
          <a:p>
            <a:pPr lvl="1">
              <a:buFont typeface="Wingdings" pitchFamily="2" charset="2"/>
              <a:buChar char="ü"/>
            </a:pPr>
            <a:endParaRPr lang="es-MX" sz="2000" dirty="0" smtClean="0"/>
          </a:p>
          <a:p>
            <a:pPr lvl="1">
              <a:buFont typeface="Wingdings" pitchFamily="2" charset="2"/>
              <a:buChar char="ü"/>
            </a:pPr>
            <a:r>
              <a:rPr lang="es-MX" sz="2000" dirty="0" smtClean="0"/>
              <a:t>  Formule el indicador  y su respectivo índice</a:t>
            </a:r>
          </a:p>
          <a:p>
            <a:pPr lvl="1">
              <a:buFont typeface="Wingdings" pitchFamily="2" charset="2"/>
              <a:buChar char="ü"/>
            </a:pPr>
            <a:endParaRPr lang="es-MX" sz="2000" dirty="0" smtClean="0"/>
          </a:p>
          <a:p>
            <a:pPr lvl="1">
              <a:buFont typeface="Wingdings" pitchFamily="2" charset="2"/>
              <a:buChar char="ü"/>
            </a:pPr>
            <a:r>
              <a:rPr lang="es-MX" sz="2000" dirty="0" smtClean="0"/>
              <a:t>  Defina el tipo de indicador</a:t>
            </a:r>
          </a:p>
          <a:p>
            <a:pPr lvl="1"/>
            <a:endParaRPr lang="es-MX" sz="2000" dirty="0" smtClean="0"/>
          </a:p>
          <a:p>
            <a:pPr lvl="1">
              <a:buFont typeface="Wingdings" pitchFamily="2" charset="2"/>
              <a:buChar char="ü"/>
            </a:pPr>
            <a:r>
              <a:rPr lang="es-MX" sz="2000" dirty="0" smtClean="0"/>
              <a:t>  Establezca una meta</a:t>
            </a:r>
          </a:p>
          <a:p>
            <a:pPr lvl="1">
              <a:buFont typeface="Wingdings" pitchFamily="2" charset="2"/>
              <a:buChar char="ü"/>
            </a:pPr>
            <a:endParaRPr lang="en-US" sz="2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28596" y="857232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Bibliografía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2361381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es-MX" dirty="0" smtClean="0"/>
          </a:p>
          <a:p>
            <a:pPr marL="342900" indent="-342900" algn="just">
              <a:buAutoNum type="arabicPeriod"/>
            </a:pPr>
            <a:endParaRPr lang="es-MX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683568" y="2276872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/>
              <a:t> Rios Giraldo Ricardo Mauricio, Seguimiento, análisis y mejora en los sistemas de gestión.  Segunda Edición, ICONTEC, Colombia 2009</a:t>
            </a:r>
          </a:p>
          <a:p>
            <a:pPr algn="just">
              <a:buFont typeface="Arial" pitchFamily="34" charset="0"/>
              <a:buChar char="•"/>
            </a:pPr>
            <a:endParaRPr lang="es-MX" dirty="0" smtClean="0"/>
          </a:p>
          <a:p>
            <a:pPr algn="just">
              <a:buFont typeface="Arial" pitchFamily="34" charset="0"/>
              <a:buChar char="•"/>
            </a:pPr>
            <a:r>
              <a:rPr lang="es-MX" dirty="0" smtClean="0"/>
              <a:t> Betancourt Jose Ramon, Gestión Estratégica: navegando hacia el cuarto paradigma.  Tercera Edición, T.G. Red 2000 Ediciones,  Venezuela 2002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500034" y="235743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Muchas</a:t>
            </a:r>
            <a:r>
              <a:rPr kumimoji="0" lang="es-MX" sz="5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Gracias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42910" y="2071678"/>
            <a:ext cx="74295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“Alicia llega a un lugar en el bosque en donde el camino se parte en dos y ella no sabe por cual de los dos caminos seguir. Alicia mira al gato en el árbol y le pregunta:</a:t>
            </a:r>
          </a:p>
          <a:p>
            <a:endParaRPr lang="en-US" sz="2000" dirty="0" smtClean="0"/>
          </a:p>
          <a:p>
            <a:r>
              <a:rPr lang="es-ES" sz="2000" b="1" dirty="0" smtClean="0"/>
              <a:t>A: </a:t>
            </a:r>
            <a:r>
              <a:rPr lang="es-ES" sz="2000" dirty="0" smtClean="0"/>
              <a:t>Señor gato, ¿Cómo hago para salir de aquí? ¿Cuál camino debo tomar?</a:t>
            </a:r>
            <a:endParaRPr lang="en-US" sz="2000" dirty="0" smtClean="0"/>
          </a:p>
          <a:p>
            <a:r>
              <a:rPr lang="es-ES" sz="2000" b="1" dirty="0" smtClean="0"/>
              <a:t>Gato:</a:t>
            </a:r>
            <a:r>
              <a:rPr lang="es-ES" sz="2000" dirty="0" smtClean="0"/>
              <a:t> ¿Eso depende del lugar que quieras ir?</a:t>
            </a:r>
            <a:endParaRPr lang="en-US" sz="2000" dirty="0" smtClean="0"/>
          </a:p>
          <a:p>
            <a:r>
              <a:rPr lang="es-ES" sz="2000" b="1" dirty="0" smtClean="0"/>
              <a:t>A:</a:t>
            </a:r>
            <a:r>
              <a:rPr lang="es-ES" sz="2000" dirty="0" smtClean="0"/>
              <a:t> La verdad es que me da igual</a:t>
            </a:r>
            <a:endParaRPr lang="en-US" sz="2000" dirty="0" smtClean="0"/>
          </a:p>
          <a:p>
            <a:r>
              <a:rPr lang="es-ES" sz="2000" b="1" dirty="0" smtClean="0"/>
              <a:t>Gato: </a:t>
            </a:r>
            <a:r>
              <a:rPr lang="es-ES" sz="2000" dirty="0" smtClean="0"/>
              <a:t>Entonces da lo mismo cualquier camino que sigas”</a:t>
            </a:r>
            <a:endParaRPr lang="en-US" sz="2000" dirty="0" smtClean="0"/>
          </a:p>
          <a:p>
            <a:pPr marL="342900" indent="-342900" algn="just"/>
            <a:endParaRPr lang="es-ES" sz="3200" dirty="0" smtClean="0"/>
          </a:p>
          <a:p>
            <a:pPr algn="r"/>
            <a:r>
              <a:rPr lang="es-ES" sz="3200" i="1" dirty="0" smtClean="0"/>
              <a:t>Lewis Carroll</a:t>
            </a:r>
            <a:endParaRPr lang="en-US" sz="3200" dirty="0" smtClean="0"/>
          </a:p>
          <a:p>
            <a:pPr marL="342900" indent="-342900" algn="just"/>
            <a:endParaRPr lang="es-CO" dirty="0" smtClean="0"/>
          </a:p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692696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Introducción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54868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Agenda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1412776"/>
            <a:ext cx="73849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es-MX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 smtClean="0"/>
              <a:t>Objetivos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 smtClean="0"/>
              <a:t>Metodología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 smtClean="0"/>
              <a:t>Conceptualización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 smtClean="0"/>
              <a:t>Caso Practico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 smtClean="0"/>
              <a:t>Actividad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 smtClean="0"/>
              <a:t>Bibliografía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92896"/>
            <a:ext cx="32004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Objetivos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899592" y="1916832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Metodología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971600" y="2348880"/>
          <a:ext cx="7776864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28596" y="62068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Conceptualización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2361381"/>
            <a:ext cx="8001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es-MX" dirty="0" smtClean="0"/>
          </a:p>
          <a:p>
            <a:pPr marL="342900" indent="-342900">
              <a:buFont typeface="Wingdings" pitchFamily="2" charset="2"/>
              <a:buChar char="q"/>
            </a:pPr>
            <a:endParaRPr lang="es-MX" sz="2000" b="1" dirty="0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154766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28596" y="54868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Conceptualización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2361381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es-MX" dirty="0" smtClean="0"/>
          </a:p>
          <a:p>
            <a:pPr marL="342900" indent="-342900" algn="just">
              <a:buAutoNum type="arabicPeriod"/>
            </a:pPr>
            <a:endParaRPr lang="es-MX" dirty="0" smtClean="0"/>
          </a:p>
        </p:txBody>
      </p:sp>
      <p:graphicFrame>
        <p:nvGraphicFramePr>
          <p:cNvPr id="5" name="4 Diagrama"/>
          <p:cNvGraphicFramePr/>
          <p:nvPr/>
        </p:nvGraphicFramePr>
        <p:xfrm>
          <a:off x="1187624" y="1700808"/>
          <a:ext cx="6936432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28596" y="341784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Conceptualización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2361381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es-MX" dirty="0" smtClean="0"/>
          </a:p>
          <a:p>
            <a:pPr marL="342900" indent="-342900" algn="just">
              <a:buAutoNum type="arabicPeriod"/>
            </a:pPr>
            <a:endParaRPr lang="es-MX" dirty="0" smtClean="0"/>
          </a:p>
        </p:txBody>
      </p:sp>
      <p:graphicFrame>
        <p:nvGraphicFramePr>
          <p:cNvPr id="8" name="7 Diagrama"/>
          <p:cNvGraphicFramePr/>
          <p:nvPr/>
        </p:nvGraphicFramePr>
        <p:xfrm>
          <a:off x="611560" y="1757040"/>
          <a:ext cx="7776864" cy="412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28596" y="62068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Conceptualización</a:t>
            </a:r>
            <a:endParaRPr kumimoji="0" lang="es-CO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1472" y="2361381"/>
            <a:ext cx="80010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endParaRPr lang="es-MX" dirty="0" smtClean="0"/>
          </a:p>
          <a:p>
            <a:pPr marL="342900" indent="-342900">
              <a:buFont typeface="Wingdings" pitchFamily="2" charset="2"/>
              <a:buChar char="q"/>
            </a:pPr>
            <a:endParaRPr lang="es-MX" sz="2000" b="1" dirty="0" smtClean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971600" y="1844824"/>
          <a:ext cx="7272808" cy="424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4320480"/>
              </a:tblGrid>
              <a:tr h="424847">
                <a:tc>
                  <a:txBody>
                    <a:bodyPr/>
                    <a:lstStyle/>
                    <a:p>
                      <a:r>
                        <a:rPr lang="es-ES" dirty="0" smtClean="0"/>
                        <a:t>Tipo Recurso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Característica</a:t>
                      </a:r>
                      <a:r>
                        <a:rPr lang="es-ES" baseline="0" dirty="0" smtClean="0"/>
                        <a:t> o variable</a:t>
                      </a:r>
                      <a:endParaRPr lang="es-ES" dirty="0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r>
                        <a:rPr lang="es-ES" dirty="0" smtClean="0"/>
                        <a:t>Financiero o económico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Dinero</a:t>
                      </a:r>
                      <a:endParaRPr lang="es-ES" dirty="0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r>
                        <a:rPr lang="es-ES" dirty="0" smtClean="0"/>
                        <a:t>Humano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Horas</a:t>
                      </a:r>
                      <a:r>
                        <a:rPr lang="es-ES" baseline="0" dirty="0" smtClean="0"/>
                        <a:t> hombre, competencias, #personas</a:t>
                      </a:r>
                      <a:endParaRPr lang="es-ES" dirty="0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r>
                        <a:rPr lang="es-ES" dirty="0" smtClean="0"/>
                        <a:t>Tiempo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Horas, días, meses</a:t>
                      </a:r>
                      <a:endParaRPr lang="es-ES" dirty="0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r>
                        <a:rPr lang="es-ES" dirty="0" smtClean="0"/>
                        <a:t>Materiales o insumos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Cantidad materiales (#)</a:t>
                      </a:r>
                      <a:endParaRPr lang="es-ES" dirty="0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r>
                        <a:rPr lang="es-ES" dirty="0" smtClean="0"/>
                        <a:t>Logísticos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Kw/h,</a:t>
                      </a:r>
                      <a:r>
                        <a:rPr lang="es-ES" baseline="0" dirty="0" smtClean="0"/>
                        <a:t> km, m^2, km/h</a:t>
                      </a:r>
                      <a:endParaRPr lang="es-ES" dirty="0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r>
                        <a:rPr lang="es-ES" dirty="0" smtClean="0"/>
                        <a:t>Infraestructura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Horas maquina, </a:t>
                      </a:r>
                      <a:r>
                        <a:rPr lang="es-ES" smtClean="0"/>
                        <a:t>%disponibilidad</a:t>
                      </a:r>
                      <a:endParaRPr lang="es-ES" dirty="0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r>
                        <a:rPr lang="es-ES" dirty="0" smtClean="0"/>
                        <a:t>Métodos de trabajo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Tiempo</a:t>
                      </a:r>
                      <a:r>
                        <a:rPr lang="es-ES" baseline="0" dirty="0" smtClean="0"/>
                        <a:t> de ciclo, tiempo ejecución</a:t>
                      </a:r>
                      <a:endParaRPr lang="es-ES" dirty="0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r>
                        <a:rPr lang="es-ES" dirty="0" smtClean="0"/>
                        <a:t>Maquinarias y equipos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Horas maquina, disponibilidad, eficiencia</a:t>
                      </a:r>
                      <a:endParaRPr lang="es-ES" dirty="0"/>
                    </a:p>
                  </a:txBody>
                  <a:tcPr/>
                </a:tc>
              </a:tr>
              <a:tr h="424847">
                <a:tc>
                  <a:txBody>
                    <a:bodyPr/>
                    <a:lstStyle/>
                    <a:p>
                      <a:r>
                        <a:rPr lang="es-ES" dirty="0" smtClean="0"/>
                        <a:t>Información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Tiempo de suministro, cantidad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9311</TotalTime>
  <Words>637</Words>
  <Application>Microsoft Office PowerPoint</Application>
  <PresentationFormat>Presentación en pantalla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Flujo</vt:lpstr>
      <vt:lpstr>1_Flujo</vt:lpstr>
      <vt:lpstr>2_Flujo</vt:lpstr>
      <vt:lpstr>3_Flujo</vt:lpstr>
      <vt:lpstr>Gestión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Company>Carvajal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Empresarial</dc:title>
  <dc:creator> </dc:creator>
  <cp:lastModifiedBy> </cp:lastModifiedBy>
  <cp:revision>175</cp:revision>
  <dcterms:created xsi:type="dcterms:W3CDTF">2012-02-13T23:07:37Z</dcterms:created>
  <dcterms:modified xsi:type="dcterms:W3CDTF">2012-07-14T13:55:49Z</dcterms:modified>
</cp:coreProperties>
</file>